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30267275" cy="21396325"/>
  <p:notesSz cx="6858000" cy="9144000"/>
  <p:defaultTextStyle>
    <a:defPPr>
      <a:defRPr lang="en-US"/>
    </a:defPPr>
    <a:lvl1pPr marL="0" algn="l" defTabSz="2479670" rtl="0" eaLnBrk="1" latinLnBrk="0" hangingPunct="1">
      <a:defRPr sz="4882" kern="1200">
        <a:solidFill>
          <a:schemeClr val="tx1"/>
        </a:solidFill>
        <a:latin typeface="+mn-lt"/>
        <a:ea typeface="+mn-ea"/>
        <a:cs typeface="+mn-cs"/>
      </a:defRPr>
    </a:lvl1pPr>
    <a:lvl2pPr marL="1239835" algn="l" defTabSz="2479670" rtl="0" eaLnBrk="1" latinLnBrk="0" hangingPunct="1">
      <a:defRPr sz="4882" kern="1200">
        <a:solidFill>
          <a:schemeClr val="tx1"/>
        </a:solidFill>
        <a:latin typeface="+mn-lt"/>
        <a:ea typeface="+mn-ea"/>
        <a:cs typeface="+mn-cs"/>
      </a:defRPr>
    </a:lvl2pPr>
    <a:lvl3pPr marL="2479670" algn="l" defTabSz="2479670" rtl="0" eaLnBrk="1" latinLnBrk="0" hangingPunct="1">
      <a:defRPr sz="4882" kern="1200">
        <a:solidFill>
          <a:schemeClr val="tx1"/>
        </a:solidFill>
        <a:latin typeface="+mn-lt"/>
        <a:ea typeface="+mn-ea"/>
        <a:cs typeface="+mn-cs"/>
      </a:defRPr>
    </a:lvl3pPr>
    <a:lvl4pPr marL="3719504" algn="l" defTabSz="2479670" rtl="0" eaLnBrk="1" latinLnBrk="0" hangingPunct="1">
      <a:defRPr sz="4882" kern="1200">
        <a:solidFill>
          <a:schemeClr val="tx1"/>
        </a:solidFill>
        <a:latin typeface="+mn-lt"/>
        <a:ea typeface="+mn-ea"/>
        <a:cs typeface="+mn-cs"/>
      </a:defRPr>
    </a:lvl4pPr>
    <a:lvl5pPr marL="4959339" algn="l" defTabSz="2479670" rtl="0" eaLnBrk="1" latinLnBrk="0" hangingPunct="1">
      <a:defRPr sz="4882" kern="1200">
        <a:solidFill>
          <a:schemeClr val="tx1"/>
        </a:solidFill>
        <a:latin typeface="+mn-lt"/>
        <a:ea typeface="+mn-ea"/>
        <a:cs typeface="+mn-cs"/>
      </a:defRPr>
    </a:lvl5pPr>
    <a:lvl6pPr marL="6199173" algn="l" defTabSz="2479670" rtl="0" eaLnBrk="1" latinLnBrk="0" hangingPunct="1">
      <a:defRPr sz="4882" kern="1200">
        <a:solidFill>
          <a:schemeClr val="tx1"/>
        </a:solidFill>
        <a:latin typeface="+mn-lt"/>
        <a:ea typeface="+mn-ea"/>
        <a:cs typeface="+mn-cs"/>
      </a:defRPr>
    </a:lvl6pPr>
    <a:lvl7pPr marL="7439008" algn="l" defTabSz="2479670" rtl="0" eaLnBrk="1" latinLnBrk="0" hangingPunct="1">
      <a:defRPr sz="4882" kern="1200">
        <a:solidFill>
          <a:schemeClr val="tx1"/>
        </a:solidFill>
        <a:latin typeface="+mn-lt"/>
        <a:ea typeface="+mn-ea"/>
        <a:cs typeface="+mn-cs"/>
      </a:defRPr>
    </a:lvl7pPr>
    <a:lvl8pPr marL="8678844" algn="l" defTabSz="2479670" rtl="0" eaLnBrk="1" latinLnBrk="0" hangingPunct="1">
      <a:defRPr sz="4882" kern="1200">
        <a:solidFill>
          <a:schemeClr val="tx1"/>
        </a:solidFill>
        <a:latin typeface="+mn-lt"/>
        <a:ea typeface="+mn-ea"/>
        <a:cs typeface="+mn-cs"/>
      </a:defRPr>
    </a:lvl8pPr>
    <a:lvl9pPr marL="9918678" algn="l" defTabSz="2479670" rtl="0" eaLnBrk="1" latinLnBrk="0" hangingPunct="1">
      <a:defRPr sz="488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39">
          <p15:clr>
            <a:srgbClr val="A4A3A4"/>
          </p15:clr>
        </p15:guide>
        <p15:guide id="2" pos="953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411" autoAdjust="0"/>
  </p:normalViewPr>
  <p:slideViewPr>
    <p:cSldViewPr snapToGrid="0">
      <p:cViewPr varScale="1">
        <p:scale>
          <a:sx n="27" d="100"/>
          <a:sy n="27" d="100"/>
        </p:scale>
        <p:origin x="1133" y="43"/>
      </p:cViewPr>
      <p:guideLst>
        <p:guide orient="horz" pos="6739"/>
        <p:guide pos="9533"/>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pPr/>
              <a:t>1/5/2024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pPr/>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pPr/>
              <a:t>1/5/2024</a:t>
            </a:fld>
            <a:endParaRPr lang="en-US"/>
          </a:p>
        </p:txBody>
      </p:sp>
      <p:sp>
        <p:nvSpPr>
          <p:cNvPr id="4" name="Slide Image Placeholder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pPr/>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614997" rtl="0" eaLnBrk="1" latinLnBrk="0" hangingPunct="1">
      <a:defRPr sz="807" kern="1200">
        <a:solidFill>
          <a:schemeClr val="tx1"/>
        </a:solidFill>
        <a:latin typeface="+mn-lt"/>
        <a:ea typeface="+mn-ea"/>
        <a:cs typeface="+mn-cs"/>
      </a:defRPr>
    </a:lvl1pPr>
    <a:lvl2pPr marL="307499" algn="l" defTabSz="614997" rtl="0" eaLnBrk="1" latinLnBrk="0" hangingPunct="1">
      <a:defRPr sz="807" kern="1200">
        <a:solidFill>
          <a:schemeClr val="tx1"/>
        </a:solidFill>
        <a:latin typeface="+mn-lt"/>
        <a:ea typeface="+mn-ea"/>
        <a:cs typeface="+mn-cs"/>
      </a:defRPr>
    </a:lvl2pPr>
    <a:lvl3pPr marL="614997" algn="l" defTabSz="614997" rtl="0" eaLnBrk="1" latinLnBrk="0" hangingPunct="1">
      <a:defRPr sz="807" kern="1200">
        <a:solidFill>
          <a:schemeClr val="tx1"/>
        </a:solidFill>
        <a:latin typeface="+mn-lt"/>
        <a:ea typeface="+mn-ea"/>
        <a:cs typeface="+mn-cs"/>
      </a:defRPr>
    </a:lvl3pPr>
    <a:lvl4pPr marL="922496" algn="l" defTabSz="614997" rtl="0" eaLnBrk="1" latinLnBrk="0" hangingPunct="1">
      <a:defRPr sz="807" kern="1200">
        <a:solidFill>
          <a:schemeClr val="tx1"/>
        </a:solidFill>
        <a:latin typeface="+mn-lt"/>
        <a:ea typeface="+mn-ea"/>
        <a:cs typeface="+mn-cs"/>
      </a:defRPr>
    </a:lvl4pPr>
    <a:lvl5pPr marL="1229995" algn="l" defTabSz="614997" rtl="0" eaLnBrk="1" latinLnBrk="0" hangingPunct="1">
      <a:defRPr sz="807" kern="1200">
        <a:solidFill>
          <a:schemeClr val="tx1"/>
        </a:solidFill>
        <a:latin typeface="+mn-lt"/>
        <a:ea typeface="+mn-ea"/>
        <a:cs typeface="+mn-cs"/>
      </a:defRPr>
    </a:lvl5pPr>
    <a:lvl6pPr marL="1537494" algn="l" defTabSz="614997" rtl="0" eaLnBrk="1" latinLnBrk="0" hangingPunct="1">
      <a:defRPr sz="807" kern="1200">
        <a:solidFill>
          <a:schemeClr val="tx1"/>
        </a:solidFill>
        <a:latin typeface="+mn-lt"/>
        <a:ea typeface="+mn-ea"/>
        <a:cs typeface="+mn-cs"/>
      </a:defRPr>
    </a:lvl6pPr>
    <a:lvl7pPr marL="1844992" algn="l" defTabSz="614997" rtl="0" eaLnBrk="1" latinLnBrk="0" hangingPunct="1">
      <a:defRPr sz="807" kern="1200">
        <a:solidFill>
          <a:schemeClr val="tx1"/>
        </a:solidFill>
        <a:latin typeface="+mn-lt"/>
        <a:ea typeface="+mn-ea"/>
        <a:cs typeface="+mn-cs"/>
      </a:defRPr>
    </a:lvl7pPr>
    <a:lvl8pPr marL="2152491" algn="l" defTabSz="614997" rtl="0" eaLnBrk="1" latinLnBrk="0" hangingPunct="1">
      <a:defRPr sz="807" kern="1200">
        <a:solidFill>
          <a:schemeClr val="tx1"/>
        </a:solidFill>
        <a:latin typeface="+mn-lt"/>
        <a:ea typeface="+mn-ea"/>
        <a:cs typeface="+mn-cs"/>
      </a:defRPr>
    </a:lvl8pPr>
    <a:lvl9pPr marL="2459990" algn="l" defTabSz="614997" rtl="0" eaLnBrk="1" latinLnBrk="0" hangingPunct="1">
      <a:defRPr sz="80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7775" y="1143000"/>
            <a:ext cx="4362450" cy="30861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7C7F044-5458-4B2E-BFA0-52AAA1C529D4}" type="slidenum">
              <a:rPr lang="en-US" smtClean="0"/>
              <a:pPr/>
              <a:t>1</a:t>
            </a:fld>
            <a:endParaRPr lang="en-US"/>
          </a:p>
        </p:txBody>
      </p:sp>
    </p:spTree>
    <p:extLst>
      <p:ext uri="{BB962C8B-B14F-4D97-AF65-F5344CB8AC3E}">
        <p14:creationId xmlns:p14="http://schemas.microsoft.com/office/powerpoint/2010/main" val="185517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4413978" y="643871"/>
            <a:ext cx="21439320" cy="1634402"/>
          </a:xfrm>
        </p:spPr>
        <p:txBody>
          <a:bodyPr/>
          <a:lstStyle/>
          <a:p>
            <a:r>
              <a:rPr lang="en-US"/>
              <a:t>Click to edit Master title style</a:t>
            </a:r>
          </a:p>
        </p:txBody>
      </p:sp>
      <p:sp>
        <p:nvSpPr>
          <p:cNvPr id="31" name="Text Placeholder 6"/>
          <p:cNvSpPr>
            <a:spLocks noGrp="1"/>
          </p:cNvSpPr>
          <p:nvPr>
            <p:ph type="body" sz="quarter" idx="36"/>
          </p:nvPr>
        </p:nvSpPr>
        <p:spPr bwMode="auto">
          <a:xfrm>
            <a:off x="4413978" y="2332523"/>
            <a:ext cx="21439320" cy="540132"/>
          </a:xfrm>
        </p:spPr>
        <p:txBody>
          <a:bodyPr>
            <a:noAutofit/>
          </a:bodyPr>
          <a:lstStyle>
            <a:lvl1pPr marL="0" indent="0">
              <a:spcBef>
                <a:spcPts val="0"/>
              </a:spcBef>
              <a:buNone/>
              <a:defRPr sz="1560">
                <a:solidFill>
                  <a:schemeClr val="bg1"/>
                </a:solidFill>
              </a:defRPr>
            </a:lvl1pPr>
            <a:lvl2pPr marL="0" indent="0">
              <a:spcBef>
                <a:spcPts val="0"/>
              </a:spcBef>
              <a:buNone/>
              <a:defRPr sz="1560">
                <a:solidFill>
                  <a:schemeClr val="bg1"/>
                </a:solidFill>
              </a:defRPr>
            </a:lvl2pPr>
            <a:lvl3pPr marL="0" indent="0">
              <a:spcBef>
                <a:spcPts val="0"/>
              </a:spcBef>
              <a:buNone/>
              <a:defRPr sz="1560">
                <a:solidFill>
                  <a:schemeClr val="bg1"/>
                </a:solidFill>
              </a:defRPr>
            </a:lvl3pPr>
            <a:lvl4pPr marL="0" indent="0">
              <a:spcBef>
                <a:spcPts val="0"/>
              </a:spcBef>
              <a:buNone/>
              <a:defRPr sz="1560">
                <a:solidFill>
                  <a:schemeClr val="bg1"/>
                </a:solidFill>
              </a:defRPr>
            </a:lvl4pPr>
            <a:lvl5pPr marL="0" indent="0">
              <a:spcBef>
                <a:spcPts val="0"/>
              </a:spcBef>
              <a:buNone/>
              <a:defRPr sz="1560">
                <a:solidFill>
                  <a:schemeClr val="bg1"/>
                </a:solidFill>
              </a:defRPr>
            </a:lvl5pPr>
            <a:lvl6pPr marL="0" indent="0">
              <a:spcBef>
                <a:spcPts val="0"/>
              </a:spcBef>
              <a:buNone/>
              <a:defRPr sz="1560">
                <a:solidFill>
                  <a:schemeClr val="bg1"/>
                </a:solidFill>
              </a:defRPr>
            </a:lvl6pPr>
            <a:lvl7pPr marL="0" indent="0">
              <a:spcBef>
                <a:spcPts val="0"/>
              </a:spcBef>
              <a:buNone/>
              <a:defRPr sz="1560">
                <a:solidFill>
                  <a:schemeClr val="bg1"/>
                </a:solidFill>
              </a:defRPr>
            </a:lvl7pPr>
            <a:lvl8pPr marL="0" indent="0">
              <a:spcBef>
                <a:spcPts val="0"/>
              </a:spcBef>
              <a:buNone/>
              <a:defRPr sz="1560">
                <a:solidFill>
                  <a:schemeClr val="bg1"/>
                </a:solidFill>
              </a:defRPr>
            </a:lvl8pPr>
            <a:lvl9pPr marL="0" indent="0">
              <a:spcBef>
                <a:spcPts val="0"/>
              </a:spcBef>
              <a:buNone/>
              <a:defRPr sz="156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pPr/>
              <a:t>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pPr/>
              <a:t>‹#›</a:t>
            </a:fld>
            <a:endParaRPr lang="en-US"/>
          </a:p>
        </p:txBody>
      </p:sp>
      <p:sp>
        <p:nvSpPr>
          <p:cNvPr id="7" name="Text Placeholder 6"/>
          <p:cNvSpPr>
            <a:spLocks noGrp="1"/>
          </p:cNvSpPr>
          <p:nvPr>
            <p:ph type="body" sz="quarter" idx="13" hasCustomPrompt="1"/>
          </p:nvPr>
        </p:nvSpPr>
        <p:spPr>
          <a:xfrm>
            <a:off x="788210" y="3803791"/>
            <a:ext cx="8827955" cy="792456"/>
          </a:xfrm>
          <a:prstGeom prst="round1Rect">
            <a:avLst/>
          </a:prstGeom>
          <a:solidFill>
            <a:schemeClr val="accent2"/>
          </a:solidFill>
        </p:spPr>
        <p:txBody>
          <a:bodyPr lIns="365760" anchor="ctr">
            <a:noAutofit/>
          </a:bodyPr>
          <a:lstStyle>
            <a:lvl1pPr marL="0" indent="0">
              <a:spcBef>
                <a:spcPts val="0"/>
              </a:spcBef>
              <a:buNone/>
              <a:defRPr sz="3900" cap="all"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788210" y="4596247"/>
            <a:ext cx="8827955" cy="4457568"/>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788210" y="9770989"/>
            <a:ext cx="8827955" cy="792456"/>
          </a:xfrm>
          <a:prstGeom prst="round1Rect">
            <a:avLst/>
          </a:prstGeom>
          <a:solidFill>
            <a:schemeClr val="accent3"/>
          </a:solidFill>
        </p:spPr>
        <p:txBody>
          <a:bodyPr lIns="365760" anchor="ctr">
            <a:noAutofit/>
          </a:bodyPr>
          <a:lstStyle>
            <a:lvl1pPr marL="0" indent="0">
              <a:spcBef>
                <a:spcPts val="0"/>
              </a:spcBef>
              <a:buNone/>
              <a:defRPr sz="3900" cap="all"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788210" y="10563445"/>
            <a:ext cx="8827955" cy="5907132"/>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788210" y="16790173"/>
            <a:ext cx="8827955" cy="792456"/>
          </a:xfrm>
          <a:prstGeom prst="round1Rect">
            <a:avLst/>
          </a:prstGeom>
          <a:solidFill>
            <a:schemeClr val="accent4"/>
          </a:solidFill>
        </p:spPr>
        <p:txBody>
          <a:bodyPr lIns="365760" anchor="ctr">
            <a:noAutofit/>
          </a:bodyPr>
          <a:lstStyle>
            <a:lvl1pPr marL="0" indent="0">
              <a:spcBef>
                <a:spcPts val="0"/>
              </a:spcBef>
              <a:buNone/>
              <a:defRPr sz="3900" cap="all"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788210" y="17586590"/>
            <a:ext cx="8827955" cy="2971712"/>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0719661" y="3803791"/>
            <a:ext cx="8827955" cy="792456"/>
          </a:xfrm>
          <a:prstGeom prst="round1Rect">
            <a:avLst/>
          </a:prstGeom>
          <a:solidFill>
            <a:schemeClr val="accent5"/>
          </a:solidFill>
        </p:spPr>
        <p:txBody>
          <a:bodyPr lIns="365760" anchor="ctr">
            <a:noAutofit/>
          </a:bodyPr>
          <a:lstStyle>
            <a:lvl1pPr marL="0" indent="0">
              <a:spcBef>
                <a:spcPts val="0"/>
              </a:spcBef>
              <a:buNone/>
              <a:defRPr sz="3900" cap="all"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0719661" y="4596247"/>
            <a:ext cx="8827955" cy="2971712"/>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0719661" y="7766073"/>
            <a:ext cx="8827955" cy="4011811"/>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0719661" y="15254787"/>
            <a:ext cx="8827955" cy="1139156"/>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0719661" y="16790173"/>
            <a:ext cx="8827955" cy="792456"/>
          </a:xfrm>
          <a:prstGeom prst="round1Rect">
            <a:avLst/>
          </a:prstGeom>
          <a:solidFill>
            <a:schemeClr val="accent6"/>
          </a:solidFill>
        </p:spPr>
        <p:txBody>
          <a:bodyPr lIns="365760" anchor="ctr">
            <a:noAutofit/>
          </a:bodyPr>
          <a:lstStyle>
            <a:lvl1pPr marL="0" indent="0">
              <a:spcBef>
                <a:spcPts val="0"/>
              </a:spcBef>
              <a:buNone/>
              <a:defRPr sz="3900" cap="all"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0719661" y="17586590"/>
            <a:ext cx="8827955" cy="2971712"/>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0619581" y="3803791"/>
            <a:ext cx="8827955" cy="792456"/>
          </a:xfrm>
          <a:prstGeom prst="round1Rect">
            <a:avLst/>
          </a:prstGeom>
          <a:solidFill>
            <a:schemeClr val="accent6"/>
          </a:solidFill>
        </p:spPr>
        <p:txBody>
          <a:bodyPr lIns="365760" anchor="ctr">
            <a:noAutofit/>
          </a:bodyPr>
          <a:lstStyle>
            <a:lvl1pPr marL="0" indent="0">
              <a:spcBef>
                <a:spcPts val="0"/>
              </a:spcBef>
              <a:buNone/>
              <a:defRPr sz="3900" cap="all"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0619581" y="4596248"/>
            <a:ext cx="8827955" cy="4754739"/>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0619581" y="10294010"/>
            <a:ext cx="8827955" cy="4754739"/>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0619581" y="16790173"/>
            <a:ext cx="8827955" cy="792456"/>
          </a:xfrm>
          <a:prstGeom prst="round1Rect">
            <a:avLst/>
          </a:prstGeom>
          <a:solidFill>
            <a:schemeClr val="accent1"/>
          </a:solidFill>
        </p:spPr>
        <p:txBody>
          <a:bodyPr lIns="365760" anchor="ctr">
            <a:noAutofit/>
          </a:bodyPr>
          <a:lstStyle>
            <a:lvl1pPr marL="0" indent="0">
              <a:spcBef>
                <a:spcPts val="0"/>
              </a:spcBef>
              <a:buNone/>
              <a:defRPr sz="3900" cap="all"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0619581" y="17586590"/>
            <a:ext cx="8827955" cy="2971712"/>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30267275" y="1659206"/>
            <a:ext cx="8583610" cy="213963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8303" rIns="178303" rtlCol="0" anchor="t"/>
          <a:lstStyle/>
          <a:p>
            <a:pPr lvl="0">
              <a:spcBef>
                <a:spcPts val="780"/>
              </a:spcBef>
            </a:pPr>
            <a:r>
              <a:rPr sz="624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780"/>
              </a:spcBef>
            </a:pPr>
            <a:r>
              <a:rPr lang="en-US" sz="4290"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95"/>
              </a:spcBef>
            </a:pPr>
            <a:endParaRPr sz="3900" dirty="0">
              <a:solidFill>
                <a:prstClr val="white">
                  <a:lumMod val="50000"/>
                </a:prstClr>
              </a:solidFill>
              <a:latin typeface="Calibri Light" panose="020F0302020204030204" pitchFamily="34" charset="0"/>
              <a:cs typeface="Calibri" panose="020F0502020204030204" pitchFamily="34" charset="0"/>
            </a:endParaRPr>
          </a:p>
          <a:p>
            <a:pPr lvl="0">
              <a:spcBef>
                <a:spcPts val="780"/>
              </a:spcBef>
            </a:pPr>
            <a:r>
              <a:rPr sz="572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780"/>
              </a:spcBef>
            </a:pPr>
            <a:r>
              <a:rPr sz="429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4290" dirty="0">
                <a:solidFill>
                  <a:prstClr val="white">
                    <a:lumMod val="50000"/>
                  </a:prstClr>
                </a:solidFill>
                <a:latin typeface="Calibri Light" panose="020F0302020204030204" pitchFamily="34" charset="0"/>
                <a:cs typeface="Calibri" panose="020F0502020204030204" pitchFamily="34" charset="0"/>
              </a:rPr>
              <a:t>poster </a:t>
            </a:r>
            <a:r>
              <a:rPr sz="4290" dirty="0">
                <a:solidFill>
                  <a:prstClr val="white">
                    <a:lumMod val="50000"/>
                  </a:prstClr>
                </a:solidFill>
                <a:latin typeface="Calibri Light" panose="020F0302020204030204" pitchFamily="34" charset="0"/>
                <a:cs typeface="Calibri" panose="020F0502020204030204" pitchFamily="34" charset="0"/>
              </a:rPr>
              <a:t>are formatted for you. </a:t>
            </a:r>
            <a:r>
              <a:rPr lang="en-US" sz="4290" dirty="0">
                <a:solidFill>
                  <a:prstClr val="white">
                    <a:lumMod val="50000"/>
                  </a:prstClr>
                </a:solidFill>
                <a:latin typeface="Calibri Light" panose="020F0302020204030204" pitchFamily="34" charset="0"/>
                <a:cs typeface="Calibri" panose="020F0502020204030204" pitchFamily="34" charset="0"/>
              </a:rPr>
              <a:t>Type</a:t>
            </a:r>
            <a:r>
              <a:rPr lang="en-US" sz="4290"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4290" dirty="0">
                <a:solidFill>
                  <a:prstClr val="white">
                    <a:lumMod val="50000"/>
                  </a:prstClr>
                </a:solidFill>
                <a:latin typeface="Calibri Light" panose="020F0302020204030204" pitchFamily="34" charset="0"/>
                <a:cs typeface="Calibri" panose="020F0502020204030204" pitchFamily="34" charset="0"/>
              </a:rPr>
              <a:t>to add text, or c</a:t>
            </a:r>
            <a:r>
              <a:rPr lang="en-US" sz="4290"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560"/>
              </a:spcBef>
            </a:pPr>
            <a:r>
              <a:rPr lang="en-US" sz="4290" dirty="0">
                <a:solidFill>
                  <a:prstClr val="white">
                    <a:lumMod val="50000"/>
                  </a:prstClr>
                </a:solidFill>
                <a:latin typeface="Calibri Light" panose="020F0302020204030204" pitchFamily="34" charset="0"/>
                <a:cs typeface="Calibri" panose="020F0502020204030204" pitchFamily="34" charset="0"/>
              </a:rPr>
              <a:t>T</a:t>
            </a:r>
            <a:r>
              <a:rPr sz="4290"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560"/>
              </a:spcBef>
            </a:pPr>
            <a:r>
              <a:rPr sz="429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4290" dirty="0">
                <a:solidFill>
                  <a:prstClr val="white">
                    <a:lumMod val="50000"/>
                  </a:prstClr>
                </a:solidFill>
                <a:latin typeface="Calibri Light" panose="020F0302020204030204" pitchFamily="34" charset="0"/>
                <a:cs typeface="Calibri" panose="020F0502020204030204" pitchFamily="34" charset="0"/>
              </a:rPr>
              <a:t>content</a:t>
            </a:r>
            <a:r>
              <a:rPr sz="4290"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560"/>
              </a:spcBef>
            </a:pPr>
            <a:r>
              <a:rPr sz="429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4290" dirty="0">
                <a:solidFill>
                  <a:prstClr val="white">
                    <a:lumMod val="50000"/>
                  </a:prstClr>
                </a:solidFill>
                <a:latin typeface="Calibri Light" panose="020F0302020204030204" pitchFamily="34" charset="0"/>
                <a:cs typeface="Calibri" panose="020F0502020204030204" pitchFamily="34" charset="0"/>
              </a:rPr>
              <a:t>right-</a:t>
            </a:r>
            <a:r>
              <a:rPr sz="4290" dirty="0">
                <a:solidFill>
                  <a:prstClr val="white">
                    <a:lumMod val="50000"/>
                  </a:prstClr>
                </a:solidFill>
                <a:latin typeface="Calibri Light" panose="020F0302020204030204" pitchFamily="34" charset="0"/>
                <a:cs typeface="Calibri" panose="020F0502020204030204" pitchFamily="34" charset="0"/>
              </a:rPr>
              <a:t>click a picture</a:t>
            </a:r>
            <a:r>
              <a:rPr lang="en-US" sz="4290"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4290"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4290" dirty="0">
                <a:solidFill>
                  <a:prstClr val="white">
                    <a:lumMod val="50000"/>
                  </a:prstClr>
                </a:solidFill>
                <a:latin typeface="Calibri Light" panose="020F0302020204030204" pitchFamily="34" charset="0"/>
                <a:cs typeface="Calibri" panose="020F0502020204030204" pitchFamily="34" charset="0"/>
              </a:rPr>
              <a:t>esize</a:t>
            </a:r>
            <a:r>
              <a:rPr lang="en-US" sz="4290"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429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6322" userDrawn="1">
          <p15:clr>
            <a:srgbClr val="A4A3A4"/>
          </p15:clr>
        </p15:guide>
        <p15:guide id="2" pos="12744"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1" y="1"/>
            <a:ext cx="30267275" cy="32688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73"/>
          </a:p>
        </p:txBody>
      </p:sp>
      <p:sp>
        <p:nvSpPr>
          <p:cNvPr id="2" name="Title Placeholder 1"/>
          <p:cNvSpPr>
            <a:spLocks noGrp="1"/>
          </p:cNvSpPr>
          <p:nvPr>
            <p:ph type="title"/>
          </p:nvPr>
        </p:nvSpPr>
        <p:spPr bwMode="auto">
          <a:xfrm>
            <a:off x="4413978" y="643871"/>
            <a:ext cx="21439320" cy="163440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413978" y="3912754"/>
            <a:ext cx="21439320" cy="153587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8210" y="20873934"/>
            <a:ext cx="6810137" cy="297171"/>
          </a:xfrm>
          <a:prstGeom prst="rect">
            <a:avLst/>
          </a:prstGeom>
        </p:spPr>
        <p:txBody>
          <a:bodyPr vert="horz" lIns="91440" tIns="45720" rIns="91440" bIns="45720" rtlCol="0" anchor="ctr"/>
          <a:lstStyle>
            <a:lvl1pPr algn="l">
              <a:defRPr sz="1040">
                <a:solidFill>
                  <a:schemeClr val="tx1">
                    <a:tint val="75000"/>
                  </a:schemeClr>
                </a:solidFill>
              </a:defRPr>
            </a:lvl1pPr>
          </a:lstStyle>
          <a:p>
            <a:fld id="{ECAA57DF-1C19-4726-AB84-014692BAD8F5}" type="datetimeFigureOut">
              <a:rPr lang="en-US" smtClean="0"/>
              <a:pPr/>
              <a:t>1/5/2024</a:t>
            </a:fld>
            <a:endParaRPr lang="en-US"/>
          </a:p>
        </p:txBody>
      </p:sp>
      <p:sp>
        <p:nvSpPr>
          <p:cNvPr id="5" name="Footer Placeholder 4"/>
          <p:cNvSpPr>
            <a:spLocks noGrp="1"/>
          </p:cNvSpPr>
          <p:nvPr>
            <p:ph type="ftr" sz="quarter" idx="3"/>
          </p:nvPr>
        </p:nvSpPr>
        <p:spPr>
          <a:xfrm>
            <a:off x="7598348" y="20873934"/>
            <a:ext cx="15070581" cy="297171"/>
          </a:xfrm>
          <a:prstGeom prst="rect">
            <a:avLst/>
          </a:prstGeom>
        </p:spPr>
        <p:txBody>
          <a:bodyPr vert="horz" lIns="91440" tIns="45720" rIns="91440" bIns="45720" rtlCol="0" anchor="ctr"/>
          <a:lstStyle>
            <a:lvl1pPr algn="ctr">
              <a:defRPr sz="1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2668928" y="20873934"/>
            <a:ext cx="6810137" cy="297171"/>
          </a:xfrm>
          <a:prstGeom prst="rect">
            <a:avLst/>
          </a:prstGeom>
        </p:spPr>
        <p:txBody>
          <a:bodyPr vert="horz" lIns="91440" tIns="45720" rIns="91440" bIns="45720" rtlCol="0" anchor="ctr"/>
          <a:lstStyle>
            <a:lvl1pPr algn="r">
              <a:defRPr sz="104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852928" rtl="0" eaLnBrk="1" latinLnBrk="0" hangingPunct="1">
        <a:lnSpc>
          <a:spcPct val="90000"/>
        </a:lnSpc>
        <a:spcBef>
          <a:spcPct val="0"/>
        </a:spcBef>
        <a:buNone/>
        <a:defRPr sz="5720" b="1" kern="1200">
          <a:solidFill>
            <a:schemeClr val="bg1"/>
          </a:solidFill>
          <a:latin typeface="+mj-lt"/>
          <a:ea typeface="+mj-ea"/>
          <a:cs typeface="+mj-cs"/>
        </a:defRPr>
      </a:lvl1pPr>
    </p:titleStyle>
    <p:bodyStyle>
      <a:lvl1pPr marL="297180" indent="-297180" algn="l" defTabSz="2852928" rtl="0" eaLnBrk="1" latinLnBrk="0" hangingPunct="1">
        <a:lnSpc>
          <a:spcPct val="100000"/>
        </a:lnSpc>
        <a:spcBef>
          <a:spcPts val="780"/>
        </a:spcBef>
        <a:buClr>
          <a:schemeClr val="accent2"/>
        </a:buClr>
        <a:buFont typeface="Arial" panose="020B0604020202020204" pitchFamily="34" charset="0"/>
        <a:buChar char="•"/>
        <a:defRPr sz="1820" kern="1200">
          <a:solidFill>
            <a:schemeClr val="tx1"/>
          </a:solidFill>
          <a:latin typeface="+mn-lt"/>
          <a:ea typeface="+mn-ea"/>
          <a:cs typeface="+mn-cs"/>
        </a:defRPr>
      </a:lvl1pPr>
      <a:lvl2pPr marL="713232" indent="-297180" algn="l" defTabSz="2852928" rtl="0" eaLnBrk="1" latinLnBrk="0" hangingPunct="1">
        <a:lnSpc>
          <a:spcPct val="100000"/>
        </a:lnSpc>
        <a:spcBef>
          <a:spcPts val="780"/>
        </a:spcBef>
        <a:buClr>
          <a:schemeClr val="accent2"/>
        </a:buClr>
        <a:buFont typeface="Arial" panose="020B0604020202020204" pitchFamily="34" charset="0"/>
        <a:buChar char="•"/>
        <a:defRPr sz="1560" kern="1200">
          <a:solidFill>
            <a:schemeClr val="tx1"/>
          </a:solidFill>
          <a:latin typeface="+mn-lt"/>
          <a:ea typeface="+mn-ea"/>
          <a:cs typeface="+mn-cs"/>
        </a:defRPr>
      </a:lvl2pPr>
      <a:lvl3pPr marL="713232" indent="-297180" algn="l" defTabSz="2852928" rtl="0" eaLnBrk="1" latinLnBrk="0" hangingPunct="1">
        <a:lnSpc>
          <a:spcPct val="100000"/>
        </a:lnSpc>
        <a:spcBef>
          <a:spcPts val="780"/>
        </a:spcBef>
        <a:buClr>
          <a:schemeClr val="accent2"/>
        </a:buClr>
        <a:buFont typeface="Arial" panose="020B0604020202020204" pitchFamily="34" charset="0"/>
        <a:buChar char="•"/>
        <a:defRPr sz="1560" kern="1200">
          <a:solidFill>
            <a:schemeClr val="tx1"/>
          </a:solidFill>
          <a:latin typeface="+mn-lt"/>
          <a:ea typeface="+mn-ea"/>
          <a:cs typeface="+mn-cs"/>
        </a:defRPr>
      </a:lvl3pPr>
      <a:lvl4pPr marL="713232" indent="-297180" algn="l" defTabSz="2852928" rtl="0" eaLnBrk="1" latinLnBrk="0" hangingPunct="1">
        <a:lnSpc>
          <a:spcPct val="100000"/>
        </a:lnSpc>
        <a:spcBef>
          <a:spcPts val="780"/>
        </a:spcBef>
        <a:buClr>
          <a:schemeClr val="accent2"/>
        </a:buClr>
        <a:buFont typeface="Arial" panose="020B0604020202020204" pitchFamily="34" charset="0"/>
        <a:buChar char="•"/>
        <a:defRPr sz="1560" kern="1200">
          <a:solidFill>
            <a:schemeClr val="tx1"/>
          </a:solidFill>
          <a:latin typeface="+mn-lt"/>
          <a:ea typeface="+mn-ea"/>
          <a:cs typeface="+mn-cs"/>
        </a:defRPr>
      </a:lvl4pPr>
      <a:lvl5pPr marL="713232" indent="-297180" algn="l" defTabSz="2852928" rtl="0" eaLnBrk="1" latinLnBrk="0" hangingPunct="1">
        <a:lnSpc>
          <a:spcPct val="100000"/>
        </a:lnSpc>
        <a:spcBef>
          <a:spcPts val="780"/>
        </a:spcBef>
        <a:buClr>
          <a:schemeClr val="accent2"/>
        </a:buClr>
        <a:buFont typeface="Arial" panose="020B0604020202020204" pitchFamily="34" charset="0"/>
        <a:buChar char="•"/>
        <a:defRPr sz="1560" kern="1200">
          <a:solidFill>
            <a:schemeClr val="tx1"/>
          </a:solidFill>
          <a:latin typeface="+mn-lt"/>
          <a:ea typeface="+mn-ea"/>
          <a:cs typeface="+mn-cs"/>
        </a:defRPr>
      </a:lvl5pPr>
      <a:lvl6pPr marL="713232" indent="-297180" algn="l" defTabSz="2852928" rtl="0" eaLnBrk="1" latinLnBrk="0" hangingPunct="1">
        <a:lnSpc>
          <a:spcPct val="100000"/>
        </a:lnSpc>
        <a:spcBef>
          <a:spcPts val="780"/>
        </a:spcBef>
        <a:buClr>
          <a:schemeClr val="accent2"/>
        </a:buClr>
        <a:buFont typeface="Arial" panose="020B0604020202020204" pitchFamily="34" charset="0"/>
        <a:buChar char="•"/>
        <a:defRPr sz="1560" kern="1200">
          <a:solidFill>
            <a:schemeClr val="tx1"/>
          </a:solidFill>
          <a:latin typeface="+mn-lt"/>
          <a:ea typeface="+mn-ea"/>
          <a:cs typeface="+mn-cs"/>
        </a:defRPr>
      </a:lvl6pPr>
      <a:lvl7pPr marL="713232" indent="-297180" algn="l" defTabSz="2852928" rtl="0" eaLnBrk="1" latinLnBrk="0" hangingPunct="1">
        <a:lnSpc>
          <a:spcPct val="100000"/>
        </a:lnSpc>
        <a:spcBef>
          <a:spcPts val="780"/>
        </a:spcBef>
        <a:buClr>
          <a:schemeClr val="accent2"/>
        </a:buClr>
        <a:buFont typeface="Arial" panose="020B0604020202020204" pitchFamily="34" charset="0"/>
        <a:buChar char="•"/>
        <a:defRPr sz="1560" kern="1200">
          <a:solidFill>
            <a:schemeClr val="tx1"/>
          </a:solidFill>
          <a:latin typeface="+mn-lt"/>
          <a:ea typeface="+mn-ea"/>
          <a:cs typeface="+mn-cs"/>
        </a:defRPr>
      </a:lvl7pPr>
      <a:lvl8pPr marL="713232" indent="-297180" algn="l" defTabSz="2852928" rtl="0" eaLnBrk="1" latinLnBrk="0" hangingPunct="1">
        <a:lnSpc>
          <a:spcPct val="100000"/>
        </a:lnSpc>
        <a:spcBef>
          <a:spcPts val="780"/>
        </a:spcBef>
        <a:buClr>
          <a:schemeClr val="accent2"/>
        </a:buClr>
        <a:buFont typeface="Arial" panose="020B0604020202020204" pitchFamily="34" charset="0"/>
        <a:buChar char="•"/>
        <a:defRPr sz="1560" kern="1200">
          <a:solidFill>
            <a:schemeClr val="tx1"/>
          </a:solidFill>
          <a:latin typeface="+mn-lt"/>
          <a:ea typeface="+mn-ea"/>
          <a:cs typeface="+mn-cs"/>
        </a:defRPr>
      </a:lvl8pPr>
      <a:lvl9pPr marL="713232" indent="-297180" algn="l" defTabSz="2852928" rtl="0" eaLnBrk="1" latinLnBrk="0" hangingPunct="1">
        <a:lnSpc>
          <a:spcPct val="100000"/>
        </a:lnSpc>
        <a:spcBef>
          <a:spcPts val="780"/>
        </a:spcBef>
        <a:buClr>
          <a:schemeClr val="accent2"/>
        </a:buClr>
        <a:buFont typeface="Arial" panose="020B0604020202020204" pitchFamily="34" charset="0"/>
        <a:buChar char="•"/>
        <a:defRPr sz="1560" kern="1200">
          <a:solidFill>
            <a:schemeClr val="tx1"/>
          </a:solidFill>
          <a:latin typeface="+mn-lt"/>
          <a:ea typeface="+mn-ea"/>
          <a:cs typeface="+mn-cs"/>
        </a:defRPr>
      </a:lvl9pPr>
    </p:bodyStyle>
    <p:otherStyle>
      <a:defPPr>
        <a:defRPr lang="en-US"/>
      </a:defPPr>
      <a:lvl1pPr marL="0" algn="l" defTabSz="2852928" rtl="0" eaLnBrk="1" latinLnBrk="0" hangingPunct="1">
        <a:defRPr sz="5616" kern="1200">
          <a:solidFill>
            <a:schemeClr val="tx1"/>
          </a:solidFill>
          <a:latin typeface="+mn-lt"/>
          <a:ea typeface="+mn-ea"/>
          <a:cs typeface="+mn-cs"/>
        </a:defRPr>
      </a:lvl1pPr>
      <a:lvl2pPr marL="1426464" algn="l" defTabSz="2852928" rtl="0" eaLnBrk="1" latinLnBrk="0" hangingPunct="1">
        <a:defRPr sz="5616" kern="1200">
          <a:solidFill>
            <a:schemeClr val="tx1"/>
          </a:solidFill>
          <a:latin typeface="+mn-lt"/>
          <a:ea typeface="+mn-ea"/>
          <a:cs typeface="+mn-cs"/>
        </a:defRPr>
      </a:lvl2pPr>
      <a:lvl3pPr marL="2852928" algn="l" defTabSz="2852928" rtl="0" eaLnBrk="1" latinLnBrk="0" hangingPunct="1">
        <a:defRPr sz="5616" kern="1200">
          <a:solidFill>
            <a:schemeClr val="tx1"/>
          </a:solidFill>
          <a:latin typeface="+mn-lt"/>
          <a:ea typeface="+mn-ea"/>
          <a:cs typeface="+mn-cs"/>
        </a:defRPr>
      </a:lvl3pPr>
      <a:lvl4pPr marL="4279392" algn="l" defTabSz="2852928" rtl="0" eaLnBrk="1" latinLnBrk="0" hangingPunct="1">
        <a:defRPr sz="5616" kern="1200">
          <a:solidFill>
            <a:schemeClr val="tx1"/>
          </a:solidFill>
          <a:latin typeface="+mn-lt"/>
          <a:ea typeface="+mn-ea"/>
          <a:cs typeface="+mn-cs"/>
        </a:defRPr>
      </a:lvl4pPr>
      <a:lvl5pPr marL="5705856" algn="l" defTabSz="2852928" rtl="0" eaLnBrk="1" latinLnBrk="0" hangingPunct="1">
        <a:defRPr sz="5616" kern="1200">
          <a:solidFill>
            <a:schemeClr val="tx1"/>
          </a:solidFill>
          <a:latin typeface="+mn-lt"/>
          <a:ea typeface="+mn-ea"/>
          <a:cs typeface="+mn-cs"/>
        </a:defRPr>
      </a:lvl5pPr>
      <a:lvl6pPr marL="7132320" algn="l" defTabSz="2852928" rtl="0" eaLnBrk="1" latinLnBrk="0" hangingPunct="1">
        <a:defRPr sz="5616" kern="1200">
          <a:solidFill>
            <a:schemeClr val="tx1"/>
          </a:solidFill>
          <a:latin typeface="+mn-lt"/>
          <a:ea typeface="+mn-ea"/>
          <a:cs typeface="+mn-cs"/>
        </a:defRPr>
      </a:lvl6pPr>
      <a:lvl7pPr marL="8558784" algn="l" defTabSz="2852928" rtl="0" eaLnBrk="1" latinLnBrk="0" hangingPunct="1">
        <a:defRPr sz="5616" kern="1200">
          <a:solidFill>
            <a:schemeClr val="tx1"/>
          </a:solidFill>
          <a:latin typeface="+mn-lt"/>
          <a:ea typeface="+mn-ea"/>
          <a:cs typeface="+mn-cs"/>
        </a:defRPr>
      </a:lvl7pPr>
      <a:lvl8pPr marL="9985248" algn="l" defTabSz="2852928" rtl="0" eaLnBrk="1" latinLnBrk="0" hangingPunct="1">
        <a:defRPr sz="5616" kern="1200">
          <a:solidFill>
            <a:schemeClr val="tx1"/>
          </a:solidFill>
          <a:latin typeface="+mn-lt"/>
          <a:ea typeface="+mn-ea"/>
          <a:cs typeface="+mn-cs"/>
        </a:defRPr>
      </a:lvl8pPr>
      <a:lvl9pPr marL="11411712" algn="l" defTabSz="2852928" rtl="0" eaLnBrk="1" latinLnBrk="0" hangingPunct="1">
        <a:defRPr sz="561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39" userDrawn="1">
          <p15:clr>
            <a:srgbClr val="A4A3A4"/>
          </p15:clr>
        </p15:guide>
        <p15:guide id="2" pos="497" userDrawn="1">
          <p15:clr>
            <a:srgbClr val="A4A3A4"/>
          </p15:clr>
        </p15:guide>
        <p15:guide id="3" pos="18569" userDrawn="1">
          <p15:clr>
            <a:srgbClr val="A4A3A4"/>
          </p15:clr>
        </p15:guide>
        <p15:guide id="4" pos="953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webp"/><Relationship Id="rId13"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11" Type="http://schemas.microsoft.com/office/2007/relationships/hdphoto" Target="../media/hdphoto2.wdp"/><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0016D8-D986-48FC-B350-5D3D99EFCF19}"/>
              </a:ext>
            </a:extLst>
          </p:cNvPr>
          <p:cNvSpPr/>
          <p:nvPr/>
        </p:nvSpPr>
        <p:spPr>
          <a:xfrm>
            <a:off x="0" y="0"/>
            <a:ext cx="30267275" cy="3981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4" name="Title 3"/>
          <p:cNvSpPr>
            <a:spLocks noGrp="1"/>
          </p:cNvSpPr>
          <p:nvPr>
            <p:ph type="title"/>
          </p:nvPr>
        </p:nvSpPr>
        <p:spPr>
          <a:xfrm>
            <a:off x="3619633" y="305746"/>
            <a:ext cx="25877238" cy="1808804"/>
          </a:xfrm>
        </p:spPr>
        <p:txBody>
          <a:bodyPr>
            <a:noAutofit/>
          </a:bodyPr>
          <a:lstStyle/>
          <a:p>
            <a:pPr algn="ctr"/>
            <a:r>
              <a:rPr lang="en-US" sz="6000" dirty="0">
                <a:solidFill>
                  <a:schemeClr val="dk2"/>
                </a:solidFill>
              </a:rPr>
              <a:t>Artificial Intelligence and Sensor Based Autonomous Vehicles</a:t>
            </a:r>
            <a:endParaRPr lang="en-US" sz="6000" dirty="0">
              <a:solidFill>
                <a:srgbClr val="002060"/>
              </a:solidFill>
            </a:endParaRPr>
          </a:p>
        </p:txBody>
      </p:sp>
      <p:sp>
        <p:nvSpPr>
          <p:cNvPr id="23" name="Text Placeholder 22"/>
          <p:cNvSpPr>
            <a:spLocks noGrp="1"/>
          </p:cNvSpPr>
          <p:nvPr>
            <p:ph type="body" sz="quarter" idx="36"/>
          </p:nvPr>
        </p:nvSpPr>
        <p:spPr>
          <a:xfrm>
            <a:off x="3960696" y="2190170"/>
            <a:ext cx="23823856" cy="1726990"/>
          </a:xfrm>
        </p:spPr>
        <p:txBody>
          <a:bodyPr anchor="ctr">
            <a:noAutofit/>
          </a:bodyPr>
          <a:lstStyle/>
          <a:p>
            <a:r>
              <a:rPr lang="en-US" sz="3600" dirty="0" err="1">
                <a:solidFill>
                  <a:schemeClr val="tx1"/>
                </a:solidFill>
                <a:latin typeface="Times New Roman" panose="02020603050405020304" pitchFamily="18" charset="0"/>
                <a:cs typeface="Times New Roman" panose="02020603050405020304" pitchFamily="18" charset="0"/>
              </a:rPr>
              <a:t>K.Jitendhar</a:t>
            </a:r>
            <a:r>
              <a:rPr lang="en-US" sz="3600" dirty="0">
                <a:solidFill>
                  <a:schemeClr val="tx1"/>
                </a:solidFill>
                <a:latin typeface="Times New Roman" panose="02020603050405020304" pitchFamily="18" charset="0"/>
                <a:cs typeface="Times New Roman" panose="02020603050405020304" pitchFamily="18" charset="0"/>
              </a:rPr>
              <a:t> Reddy, </a:t>
            </a:r>
            <a:r>
              <a:rPr lang="en-US" sz="3600" dirty="0" err="1">
                <a:solidFill>
                  <a:schemeClr val="tx1"/>
                </a:solidFill>
                <a:latin typeface="Times New Roman" panose="02020603050405020304" pitchFamily="18" charset="0"/>
                <a:cs typeface="Times New Roman" panose="02020603050405020304" pitchFamily="18" charset="0"/>
              </a:rPr>
              <a:t>B.Bhaskara</a:t>
            </a:r>
            <a:r>
              <a:rPr lang="en-US" sz="3600" dirty="0">
                <a:solidFill>
                  <a:schemeClr val="tx1"/>
                </a:solidFill>
                <a:latin typeface="Times New Roman" panose="02020603050405020304" pitchFamily="18" charset="0"/>
                <a:cs typeface="Times New Roman" panose="02020603050405020304" pitchFamily="18" charset="0"/>
              </a:rPr>
              <a:t> Rao, 2</a:t>
            </a:r>
            <a:r>
              <a:rPr lang="en-US" sz="3600" baseline="30000" dirty="0">
                <a:solidFill>
                  <a:schemeClr val="tx1"/>
                </a:solidFill>
                <a:latin typeface="Times New Roman" panose="02020603050405020304" pitchFamily="18" charset="0"/>
                <a:cs typeface="Times New Roman" panose="02020603050405020304" pitchFamily="18" charset="0"/>
              </a:rPr>
              <a:t>nd</a:t>
            </a:r>
            <a:r>
              <a:rPr lang="en-US" sz="3600" dirty="0">
                <a:solidFill>
                  <a:schemeClr val="tx1"/>
                </a:solidFill>
                <a:latin typeface="Times New Roman" panose="02020603050405020304" pitchFamily="18" charset="0"/>
                <a:cs typeface="Times New Roman" panose="02020603050405020304" pitchFamily="18" charset="0"/>
              </a:rPr>
              <a:t> Year ,CSE			                 </a:t>
            </a:r>
          </a:p>
          <a:p>
            <a:pPr algn="ctr"/>
            <a:r>
              <a:rPr lang="en-US" sz="3600" dirty="0">
                <a:solidFill>
                  <a:schemeClr val="tx1"/>
                </a:solidFill>
                <a:latin typeface="Times New Roman" panose="02020603050405020304" pitchFamily="18" charset="0"/>
                <a:cs typeface="Times New Roman" panose="02020603050405020304" pitchFamily="18" charset="0"/>
              </a:rPr>
              <a:t>			                                                               </a:t>
            </a:r>
          </a:p>
          <a:p>
            <a:pPr algn="ctr"/>
            <a:r>
              <a:rPr lang="en-US" sz="3600" dirty="0">
                <a:solidFill>
                  <a:schemeClr val="tx1"/>
                </a:solidFill>
                <a:latin typeface="Times New Roman" panose="02020603050405020304" pitchFamily="18" charset="0"/>
                <a:cs typeface="Times New Roman" panose="02020603050405020304" pitchFamily="18" charset="0"/>
              </a:rPr>
              <a:t>Department of Computer Science and Engineering, Sai Ganapathi Engineering College, Visakhapatnam</a:t>
            </a:r>
          </a:p>
          <a:p>
            <a:endParaRPr lang="en-US" sz="1800" dirty="0"/>
          </a:p>
        </p:txBody>
      </p:sp>
      <p:sp>
        <p:nvSpPr>
          <p:cNvPr id="5" name="Text Placeholder 4"/>
          <p:cNvSpPr>
            <a:spLocks noGrp="1"/>
          </p:cNvSpPr>
          <p:nvPr>
            <p:ph type="body" sz="quarter" idx="13"/>
          </p:nvPr>
        </p:nvSpPr>
        <p:spPr>
          <a:xfrm>
            <a:off x="1098021" y="4413391"/>
            <a:ext cx="9020246" cy="618869"/>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chemeClr val="tx1"/>
                </a:solidFill>
              </a:rPr>
              <a:t>Problem</a:t>
            </a:r>
          </a:p>
        </p:txBody>
      </p:sp>
      <p:sp>
        <p:nvSpPr>
          <p:cNvPr id="9" name="Text Placeholder 8"/>
          <p:cNvSpPr>
            <a:spLocks noGrp="1"/>
          </p:cNvSpPr>
          <p:nvPr>
            <p:ph type="body" sz="quarter" idx="21"/>
          </p:nvPr>
        </p:nvSpPr>
        <p:spPr>
          <a:xfrm>
            <a:off x="10773930" y="4413391"/>
            <a:ext cx="9127030" cy="637406"/>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chemeClr val="tx1"/>
                </a:solidFill>
              </a:rPr>
              <a:t>EXECUTION MODEL</a:t>
            </a:r>
          </a:p>
        </p:txBody>
      </p:sp>
      <p:sp>
        <p:nvSpPr>
          <p:cNvPr id="18" name="Text Placeholder 17"/>
          <p:cNvSpPr>
            <a:spLocks noGrp="1"/>
          </p:cNvSpPr>
          <p:nvPr>
            <p:ph type="body" sz="quarter" idx="31"/>
          </p:nvPr>
        </p:nvSpPr>
        <p:spPr>
          <a:xfrm>
            <a:off x="20810361" y="4449275"/>
            <a:ext cx="8502037" cy="617398"/>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chemeClr val="tx1"/>
                </a:solidFill>
              </a:rPr>
              <a:t>State of the ART</a:t>
            </a:r>
          </a:p>
        </p:txBody>
      </p:sp>
      <p:sp>
        <p:nvSpPr>
          <p:cNvPr id="21" name="Text Placeholder 20"/>
          <p:cNvSpPr>
            <a:spLocks noGrp="1"/>
          </p:cNvSpPr>
          <p:nvPr>
            <p:ph type="body" sz="quarter" idx="34"/>
          </p:nvPr>
        </p:nvSpPr>
        <p:spPr>
          <a:xfrm>
            <a:off x="20810360" y="14766274"/>
            <a:ext cx="8502037" cy="618869"/>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chemeClr val="tx1"/>
                </a:solidFill>
              </a:rPr>
              <a:t>References</a:t>
            </a:r>
          </a:p>
        </p:txBody>
      </p:sp>
      <p:sp>
        <p:nvSpPr>
          <p:cNvPr id="30" name="Text Placeholder 4"/>
          <p:cNvSpPr txBox="1">
            <a:spLocks/>
          </p:cNvSpPr>
          <p:nvPr/>
        </p:nvSpPr>
        <p:spPr>
          <a:xfrm>
            <a:off x="1138835" y="7000897"/>
            <a:ext cx="9020246" cy="545280"/>
          </a:xfrm>
          <a:prstGeom prst="round1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237737" tIns="29717" rIns="59434" bIns="29717"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pPr algn="ctr"/>
            <a:r>
              <a:rPr lang="en-US" sz="3900" dirty="0">
                <a:solidFill>
                  <a:schemeClr val="tx1"/>
                </a:solidFill>
              </a:rPr>
              <a:t>Abstract</a:t>
            </a:r>
          </a:p>
        </p:txBody>
      </p:sp>
      <p:sp>
        <p:nvSpPr>
          <p:cNvPr id="31" name="Content Placeholder 10"/>
          <p:cNvSpPr txBox="1">
            <a:spLocks/>
          </p:cNvSpPr>
          <p:nvPr/>
        </p:nvSpPr>
        <p:spPr>
          <a:xfrm>
            <a:off x="1030269" y="5241503"/>
            <a:ext cx="9089474" cy="846037"/>
          </a:xfrm>
          <a:prstGeom prst="rect">
            <a:avLst/>
          </a:prstGeom>
        </p:spPr>
        <p:txBody>
          <a:bodyPr vert="horz" lIns="237737" tIns="118868" rIns="59434" bIns="29717" rtlCol="0">
            <a:noAutofit/>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lgn="just">
              <a:buNone/>
            </a:pPr>
            <a:endParaRPr lang="en-US" sz="2600" dirty="0"/>
          </a:p>
        </p:txBody>
      </p:sp>
      <p:sp>
        <p:nvSpPr>
          <p:cNvPr id="39" name="Text Placeholder 38"/>
          <p:cNvSpPr>
            <a:spLocks noGrp="1"/>
          </p:cNvSpPr>
          <p:nvPr>
            <p:ph type="body" sz="quarter" idx="17"/>
          </p:nvPr>
        </p:nvSpPr>
        <p:spPr>
          <a:xfrm>
            <a:off x="1027483" y="13258279"/>
            <a:ext cx="9020246" cy="555072"/>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sz="3500" kern="0" cap="none" dirty="0">
                <a:solidFill>
                  <a:srgbClr val="141E3A"/>
                </a:solidFill>
                <a:latin typeface="Söhne"/>
                <a:cs typeface="Poppins"/>
                <a:sym typeface="Poppins"/>
              </a:rPr>
              <a:t>Impact of AI &amp; Sensors-Automated Vehicle</a:t>
            </a:r>
            <a:endParaRPr lang="en-US" sz="3500" dirty="0">
              <a:solidFill>
                <a:schemeClr val="tx1"/>
              </a:solidFill>
            </a:endParaRPr>
          </a:p>
        </p:txBody>
      </p:sp>
      <p:pic>
        <p:nvPicPr>
          <p:cNvPr id="43" name="Content Placeholder 42">
            <a:extLst>
              <a:ext uri="{FF2B5EF4-FFF2-40B4-BE49-F238E27FC236}">
                <a16:creationId xmlns:a16="http://schemas.microsoft.com/office/drawing/2014/main" id="{9DDE23CB-0761-094B-0AD1-AE76A054884E}"/>
              </a:ext>
            </a:extLst>
          </p:cNvPr>
          <p:cNvPicPr>
            <a:picLocks noGrp="1" noChangeAspect="1"/>
          </p:cNvPicPr>
          <p:nvPr>
            <p:ph sz="quarter" idx="25"/>
          </p:nvPr>
        </p:nvPicPr>
        <p:blipFill>
          <a:blip r:embed="rId3">
            <a:extLst>
              <a:ext uri="{28A0092B-C50C-407E-A947-70E740481C1C}">
                <a14:useLocalDpi xmlns:a14="http://schemas.microsoft.com/office/drawing/2010/main" val="0"/>
              </a:ext>
            </a:extLst>
          </a:blip>
          <a:stretch>
            <a:fillRect/>
          </a:stretch>
        </p:blipFill>
        <p:spPr>
          <a:xfrm>
            <a:off x="10755807" y="5182076"/>
            <a:ext cx="4714047" cy="3916747"/>
          </a:xfrm>
        </p:spPr>
      </p:pic>
      <p:sp>
        <p:nvSpPr>
          <p:cNvPr id="48" name="Text Placeholder 20"/>
          <p:cNvSpPr>
            <a:spLocks noGrp="1"/>
          </p:cNvSpPr>
          <p:nvPr>
            <p:ph type="body" sz="quarter" idx="34"/>
          </p:nvPr>
        </p:nvSpPr>
        <p:spPr>
          <a:xfrm>
            <a:off x="10816028" y="13301267"/>
            <a:ext cx="9127030" cy="591154"/>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chemeClr val="tx1"/>
                </a:solidFill>
              </a:rPr>
              <a:t>Applications</a:t>
            </a:r>
          </a:p>
        </p:txBody>
      </p:sp>
      <p:sp>
        <p:nvSpPr>
          <p:cNvPr id="8" name="Rectangle 2"/>
          <p:cNvSpPr>
            <a:spLocks noChangeArrowheads="1"/>
          </p:cNvSpPr>
          <p:nvPr/>
        </p:nvSpPr>
        <p:spPr bwMode="auto">
          <a:xfrm>
            <a:off x="0" y="0"/>
            <a:ext cx="30267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p:cNvSpPr txBox="1"/>
          <p:nvPr/>
        </p:nvSpPr>
        <p:spPr>
          <a:xfrm>
            <a:off x="16944949" y="9098824"/>
            <a:ext cx="2184231"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Pipeline of Car</a:t>
            </a:r>
          </a:p>
        </p:txBody>
      </p:sp>
      <p:sp>
        <p:nvSpPr>
          <p:cNvPr id="41" name="TextBox 40"/>
          <p:cNvSpPr txBox="1"/>
          <p:nvPr/>
        </p:nvSpPr>
        <p:spPr>
          <a:xfrm>
            <a:off x="10990321" y="12357630"/>
            <a:ext cx="474112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Sensor Big Data Processing System</a:t>
            </a:r>
          </a:p>
        </p:txBody>
      </p:sp>
      <p:sp>
        <p:nvSpPr>
          <p:cNvPr id="45" name="TextBox 44"/>
          <p:cNvSpPr txBox="1"/>
          <p:nvPr/>
        </p:nvSpPr>
        <p:spPr>
          <a:xfrm>
            <a:off x="15886803" y="12237035"/>
            <a:ext cx="3343977"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Connected and Automated Vehicles</a:t>
            </a:r>
          </a:p>
        </p:txBody>
      </p:sp>
      <p:sp>
        <p:nvSpPr>
          <p:cNvPr id="25" name="TextBox 24"/>
          <p:cNvSpPr txBox="1"/>
          <p:nvPr/>
        </p:nvSpPr>
        <p:spPr>
          <a:xfrm flipH="1">
            <a:off x="20946250" y="5286607"/>
            <a:ext cx="8363185" cy="2092881"/>
          </a:xfrm>
          <a:prstGeom prst="rect">
            <a:avLst/>
          </a:prstGeom>
          <a:noFill/>
        </p:spPr>
        <p:txBody>
          <a:bodyPr wrap="square" rtlCol="0">
            <a:spAutoFit/>
          </a:bodyPr>
          <a:lstStyle/>
          <a:p>
            <a:pPr marL="457200" indent="-457200" algn="just">
              <a:buFont typeface="Courier New" panose="02070309020205020404" pitchFamily="49" charset="0"/>
              <a:buChar char="o"/>
            </a:pPr>
            <a:r>
              <a:rPr lang="en-US" sz="2600" b="0" i="0" dirty="0">
                <a:solidFill>
                  <a:srgbClr val="000000"/>
                </a:solidFill>
                <a:effectLst/>
                <a:latin typeface="CircularStd Book"/>
              </a:rPr>
              <a:t>AI in cars utilizes deep learning technology to continuously improve its performance and make better decisions.</a:t>
            </a:r>
          </a:p>
          <a:p>
            <a:pPr marL="457200" indent="-457200" algn="just">
              <a:buFont typeface="Courier New" panose="02070309020205020404" pitchFamily="49" charset="0"/>
              <a:buChar char="o"/>
            </a:pPr>
            <a:r>
              <a:rPr lang="en-US" sz="2600" dirty="0">
                <a:solidFill>
                  <a:srgbClr val="000000"/>
                </a:solidFill>
                <a:latin typeface="CircularStd Book"/>
              </a:rPr>
              <a:t>Having complex algorithms and processor in the automated vehicles.</a:t>
            </a:r>
            <a:endParaRPr lang="en-US" sz="2600" dirty="0"/>
          </a:p>
        </p:txBody>
      </p:sp>
      <p:sp>
        <p:nvSpPr>
          <p:cNvPr id="26" name="TextBox 25"/>
          <p:cNvSpPr txBox="1"/>
          <p:nvPr/>
        </p:nvSpPr>
        <p:spPr>
          <a:xfrm>
            <a:off x="21186359" y="9633709"/>
            <a:ext cx="7770710" cy="400110"/>
          </a:xfrm>
          <a:prstGeom prst="rect">
            <a:avLst/>
          </a:prstGeom>
          <a:noFill/>
        </p:spPr>
        <p:txBody>
          <a:bodyPr wrap="square" rtlCol="0">
            <a:spAutoFit/>
          </a:bodyPr>
          <a:lstStyle/>
          <a:p>
            <a:pPr algn="ctr"/>
            <a:r>
              <a:rPr lang="en-US" sz="2000" b="1" dirty="0"/>
              <a:t>Fully autonomous vehicles of different Brands</a:t>
            </a:r>
          </a:p>
        </p:txBody>
      </p:sp>
      <p:sp>
        <p:nvSpPr>
          <p:cNvPr id="27" name="TextBox 26"/>
          <p:cNvSpPr txBox="1"/>
          <p:nvPr/>
        </p:nvSpPr>
        <p:spPr>
          <a:xfrm>
            <a:off x="20876823" y="10115862"/>
            <a:ext cx="8363185" cy="1292662"/>
          </a:xfrm>
          <a:prstGeom prst="rect">
            <a:avLst/>
          </a:prstGeom>
          <a:noFill/>
        </p:spPr>
        <p:txBody>
          <a:bodyPr wrap="square" rtlCol="0">
            <a:spAutoFit/>
          </a:bodyPr>
          <a:lstStyle/>
          <a:p>
            <a:pPr marL="342900" indent="-342900" algn="just">
              <a:buFont typeface="Courier New" panose="02070309020205020404" pitchFamily="49" charset="0"/>
              <a:buChar char="o"/>
            </a:pPr>
            <a:r>
              <a:rPr lang="en-US" sz="2600" dirty="0"/>
              <a:t>Above graph shows about the top safe autonomous brands.</a:t>
            </a:r>
          </a:p>
          <a:p>
            <a:pPr marL="342900" indent="-342900" algn="just">
              <a:buFont typeface="Courier New" panose="02070309020205020404" pitchFamily="49" charset="0"/>
              <a:buChar char="o"/>
            </a:pPr>
            <a:r>
              <a:rPr lang="en-US" sz="2600" dirty="0"/>
              <a:t>The below graph showing the Market values up to 2032.</a:t>
            </a:r>
          </a:p>
        </p:txBody>
      </p:sp>
      <p:sp>
        <p:nvSpPr>
          <p:cNvPr id="64" name="Title 3"/>
          <p:cNvSpPr txBox="1">
            <a:spLocks/>
          </p:cNvSpPr>
          <p:nvPr/>
        </p:nvSpPr>
        <p:spPr bwMode="auto">
          <a:xfrm>
            <a:off x="2472480" y="-25261"/>
            <a:ext cx="25877238" cy="1111220"/>
          </a:xfrm>
          <a:prstGeom prst="rect">
            <a:avLst/>
          </a:prstGeom>
        </p:spPr>
        <p:txBody>
          <a:bodyPr vert="horz" lIns="91440" tIns="45720" rIns="91440" bIns="45720" rtlCol="0" anchor="b">
            <a:noAutofit/>
          </a:bodyPr>
          <a:lstStyle>
            <a:lvl1pPr algn="l" defTabSz="2852928" rtl="0" eaLnBrk="1" latinLnBrk="0" hangingPunct="1">
              <a:lnSpc>
                <a:spcPct val="90000"/>
              </a:lnSpc>
              <a:spcBef>
                <a:spcPct val="0"/>
              </a:spcBef>
              <a:buNone/>
              <a:defRPr sz="5720" b="1" kern="1200">
                <a:solidFill>
                  <a:schemeClr val="bg1"/>
                </a:solidFill>
                <a:latin typeface="+mj-lt"/>
                <a:ea typeface="+mj-ea"/>
                <a:cs typeface="+mj-cs"/>
              </a:defRPr>
            </a:lvl1pPr>
          </a:lstStyle>
          <a:p>
            <a:pPr algn="ctr"/>
            <a:r>
              <a:rPr lang="en-US" sz="6500" b="0" dirty="0">
                <a:solidFill>
                  <a:srgbClr val="C00000"/>
                </a:solidFill>
              </a:rPr>
              <a:t>Exultant 2k24 Poster Presentation</a:t>
            </a:r>
            <a:endParaRPr lang="en-US" sz="6500" dirty="0">
              <a:solidFill>
                <a:srgbClr val="C00000"/>
              </a:solidFill>
            </a:endParaRPr>
          </a:p>
        </p:txBody>
      </p:sp>
      <p:grpSp>
        <p:nvGrpSpPr>
          <p:cNvPr id="53" name="Google Shape;90;p1"/>
          <p:cNvGrpSpPr/>
          <p:nvPr/>
        </p:nvGrpSpPr>
        <p:grpSpPr>
          <a:xfrm>
            <a:off x="821217" y="3810000"/>
            <a:ext cx="28529280" cy="289158"/>
            <a:chOff x="1905000" y="6553200"/>
            <a:chExt cx="7010400" cy="45719"/>
          </a:xfrm>
        </p:grpSpPr>
        <p:sp>
          <p:nvSpPr>
            <p:cNvPr id="55" name="Google Shape;91;p1"/>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882"/>
                <a:buFont typeface="Arial"/>
                <a:buNone/>
              </a:pPr>
              <a:endParaRPr sz="4882" b="0" i="0" u="none" strike="noStrike" cap="none">
                <a:solidFill>
                  <a:srgbClr val="FFFFFF"/>
                </a:solidFill>
                <a:latin typeface="Calibri"/>
                <a:ea typeface="Calibri"/>
                <a:cs typeface="Calibri"/>
                <a:sym typeface="Calibri"/>
              </a:endParaRPr>
            </a:p>
          </p:txBody>
        </p:sp>
        <p:sp>
          <p:nvSpPr>
            <p:cNvPr id="57" name="Google Shape;92;p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882"/>
                <a:buFont typeface="Arial"/>
                <a:buNone/>
              </a:pPr>
              <a:endParaRPr sz="4882" b="0" i="0" u="none" strike="noStrike" cap="none">
                <a:solidFill>
                  <a:srgbClr val="FFFFFF"/>
                </a:solidFill>
                <a:latin typeface="Calibri"/>
                <a:ea typeface="Calibri"/>
                <a:cs typeface="Calibri"/>
                <a:sym typeface="Calibri"/>
              </a:endParaRPr>
            </a:p>
          </p:txBody>
        </p:sp>
        <p:sp>
          <p:nvSpPr>
            <p:cNvPr id="59" name="Google Shape;93;p1"/>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882"/>
                <a:buFont typeface="Arial"/>
                <a:buNone/>
              </a:pPr>
              <a:endParaRPr sz="4882" b="0" i="0" u="none" strike="noStrike" cap="none">
                <a:solidFill>
                  <a:srgbClr val="FFFFFF"/>
                </a:solidFill>
                <a:latin typeface="Calibri"/>
                <a:ea typeface="Calibri"/>
                <a:cs typeface="Calibri"/>
                <a:sym typeface="Calibri"/>
              </a:endParaRPr>
            </a:p>
          </p:txBody>
        </p:sp>
      </p:grpSp>
      <p:grpSp>
        <p:nvGrpSpPr>
          <p:cNvPr id="61" name="Google Shape;97;p1"/>
          <p:cNvGrpSpPr/>
          <p:nvPr/>
        </p:nvGrpSpPr>
        <p:grpSpPr>
          <a:xfrm>
            <a:off x="1087916" y="20401694"/>
            <a:ext cx="28363383" cy="515206"/>
            <a:chOff x="1905000" y="6553200"/>
            <a:chExt cx="7010400" cy="45719"/>
          </a:xfrm>
        </p:grpSpPr>
        <p:sp>
          <p:nvSpPr>
            <p:cNvPr id="62" name="Google Shape;98;p1"/>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4882"/>
                <a:buFont typeface="Arial"/>
                <a:buNone/>
              </a:pPr>
              <a:endParaRPr sz="4882" b="0" i="0" u="none" strike="noStrike" cap="none">
                <a:solidFill>
                  <a:srgbClr val="FFFFFF"/>
                </a:solidFill>
                <a:latin typeface="Calibri"/>
                <a:ea typeface="Calibri"/>
                <a:cs typeface="Calibri"/>
                <a:sym typeface="Calibri"/>
              </a:endParaRPr>
            </a:p>
          </p:txBody>
        </p:sp>
        <p:sp>
          <p:nvSpPr>
            <p:cNvPr id="63" name="Google Shape;99;p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4882"/>
                <a:buFont typeface="Arial"/>
                <a:buNone/>
              </a:pPr>
              <a:endParaRPr sz="4882" b="0" i="0" u="none" strike="noStrike" cap="none">
                <a:solidFill>
                  <a:srgbClr val="FFFFFF"/>
                </a:solidFill>
                <a:latin typeface="Calibri"/>
                <a:ea typeface="Calibri"/>
                <a:cs typeface="Calibri"/>
                <a:sym typeface="Calibri"/>
              </a:endParaRPr>
            </a:p>
          </p:txBody>
        </p:sp>
        <p:sp>
          <p:nvSpPr>
            <p:cNvPr id="65" name="Google Shape;100;p1"/>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4882"/>
                <a:buFont typeface="Arial"/>
                <a:buNone/>
              </a:pPr>
              <a:endParaRPr sz="4882" b="0" i="0" u="none" strike="noStrike" cap="none">
                <a:solidFill>
                  <a:srgbClr val="FFFFFF"/>
                </a:solidFill>
                <a:latin typeface="Calibri"/>
                <a:ea typeface="Calibri"/>
                <a:cs typeface="Calibri"/>
                <a:sym typeface="Calibri"/>
              </a:endParaRPr>
            </a:p>
          </p:txBody>
        </p:sp>
      </p:grpSp>
      <p:pic>
        <p:nvPicPr>
          <p:cNvPr id="29" name="Content Placeholder 28">
            <a:extLst>
              <a:ext uri="{FF2B5EF4-FFF2-40B4-BE49-F238E27FC236}">
                <a16:creationId xmlns:a16="http://schemas.microsoft.com/office/drawing/2014/main" id="{05042DF1-5D1B-4B69-9F6D-85D8535E45CA}"/>
              </a:ext>
            </a:extLst>
          </p:cNvPr>
          <p:cNvPicPr>
            <a:picLocks noGrp="1" noChangeAspect="1"/>
          </p:cNvPicPr>
          <p:nvPr>
            <p:ph sz="quarter" idx="26"/>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17657" y="14339270"/>
            <a:ext cx="8812212" cy="5287327"/>
          </a:xfrm>
        </p:spPr>
      </p:pic>
      <p:pic>
        <p:nvPicPr>
          <p:cNvPr id="72" name="image1.jpeg"/>
          <p:cNvPicPr/>
          <p:nvPr/>
        </p:nvPicPr>
        <p:blipFill>
          <a:blip r:embed="rId6" cstate="print"/>
          <a:stretch>
            <a:fillRect/>
          </a:stretch>
        </p:blipFill>
        <p:spPr>
          <a:xfrm>
            <a:off x="15503955" y="9340679"/>
            <a:ext cx="508884" cy="691763"/>
          </a:xfrm>
          <a:prstGeom prst="rect">
            <a:avLst/>
          </a:prstGeom>
        </p:spPr>
      </p:pic>
      <p:pic>
        <p:nvPicPr>
          <p:cNvPr id="3074" name="Picture 2" descr="Home | Sai Ganapathi Polytechnic"/>
          <p:cNvPicPr>
            <a:picLocks noChangeAspect="1" noChangeArrowheads="1"/>
          </p:cNvPicPr>
          <p:nvPr/>
        </p:nvPicPr>
        <p:blipFill>
          <a:blip r:embed="rId7"/>
          <a:srcRect/>
          <a:stretch>
            <a:fillRect/>
          </a:stretch>
        </p:blipFill>
        <p:spPr bwMode="auto">
          <a:xfrm>
            <a:off x="714376" y="485775"/>
            <a:ext cx="3371850" cy="2930014"/>
          </a:xfrm>
          <a:prstGeom prst="rect">
            <a:avLst/>
          </a:prstGeom>
          <a:noFill/>
        </p:spPr>
      </p:pic>
      <p:sp>
        <p:nvSpPr>
          <p:cNvPr id="6" name="TextBox 5">
            <a:extLst>
              <a:ext uri="{FF2B5EF4-FFF2-40B4-BE49-F238E27FC236}">
                <a16:creationId xmlns:a16="http://schemas.microsoft.com/office/drawing/2014/main" id="{5E17941F-4687-7F56-C58A-AB941E5B2418}"/>
              </a:ext>
            </a:extLst>
          </p:cNvPr>
          <p:cNvSpPr txBox="1"/>
          <p:nvPr/>
        </p:nvSpPr>
        <p:spPr>
          <a:xfrm>
            <a:off x="1285646" y="5322626"/>
            <a:ext cx="8503920" cy="1231106"/>
          </a:xfrm>
          <a:prstGeom prst="rect">
            <a:avLst/>
          </a:prstGeom>
          <a:noFill/>
        </p:spPr>
        <p:txBody>
          <a:bodyPr wrap="square" rtlCol="0">
            <a:spAutoFit/>
          </a:bodyPr>
          <a:lstStyle/>
          <a:p>
            <a:pPr algn="just"/>
            <a:r>
              <a:rPr lang="en-IN" sz="2400" dirty="0"/>
              <a:t>Today most of the accidents are occurring </a:t>
            </a:r>
            <a:r>
              <a:rPr lang="en-IN" sz="2600" dirty="0"/>
              <a:t>due</a:t>
            </a:r>
            <a:r>
              <a:rPr lang="en-IN" sz="2400" dirty="0"/>
              <a:t> to the negligence of driving and lost their lives. By the Autonomous vehicles will solve this problem. It consists AI , Sensors and complex Algorithms.</a:t>
            </a:r>
          </a:p>
        </p:txBody>
      </p:sp>
      <p:sp>
        <p:nvSpPr>
          <p:cNvPr id="10" name="TextBox 9">
            <a:extLst>
              <a:ext uri="{FF2B5EF4-FFF2-40B4-BE49-F238E27FC236}">
                <a16:creationId xmlns:a16="http://schemas.microsoft.com/office/drawing/2014/main" id="{66C383BA-5728-817B-F6CE-27BFC0BD1F1E}"/>
              </a:ext>
            </a:extLst>
          </p:cNvPr>
          <p:cNvSpPr txBox="1"/>
          <p:nvPr/>
        </p:nvSpPr>
        <p:spPr>
          <a:xfrm>
            <a:off x="1098020" y="8029028"/>
            <a:ext cx="9039884" cy="2462213"/>
          </a:xfrm>
          <a:prstGeom prst="rect">
            <a:avLst/>
          </a:prstGeom>
          <a:noFill/>
        </p:spPr>
        <p:txBody>
          <a:bodyPr wrap="square">
            <a:spAutoFit/>
          </a:bodyPr>
          <a:lstStyle/>
          <a:p>
            <a:pPr algn="just"/>
            <a:r>
              <a:rPr lang="en-IN" sz="2600" b="0" i="0" dirty="0">
                <a:solidFill>
                  <a:srgbClr val="040C28"/>
                </a:solidFill>
                <a:effectLst/>
                <a:latin typeface="Google Sans"/>
              </a:rPr>
              <a:t>Autonomous driving is expected to revolutionize road traffic attenuating current externalities, especially accidents and congestion</a:t>
            </a:r>
            <a:r>
              <a:rPr lang="en-IN" sz="2600" b="0" i="0" dirty="0">
                <a:solidFill>
                  <a:srgbClr val="202124"/>
                </a:solidFill>
                <a:effectLst/>
                <a:latin typeface="Google Sans"/>
              </a:rPr>
              <a:t>. Carmakers, researchers and administrations have been working on autonomous driving for years and significant progress has been made.</a:t>
            </a:r>
            <a:endParaRPr lang="en-IN" sz="2600" b="0" i="0" dirty="0">
              <a:solidFill>
                <a:srgbClr val="202124"/>
              </a:solidFill>
              <a:effectLst/>
              <a:latin typeface="arial" panose="020B0604020202020204" pitchFamily="34" charset="0"/>
            </a:endParaRPr>
          </a:p>
          <a:p>
            <a:pPr algn="just"/>
            <a:endParaRPr lang="en-IN" sz="2400" b="0" i="0" dirty="0">
              <a:solidFill>
                <a:srgbClr val="202124"/>
              </a:solidFill>
              <a:effectLst/>
              <a:latin typeface="arial" panose="020B0604020202020204" pitchFamily="34" charset="0"/>
            </a:endParaRPr>
          </a:p>
        </p:txBody>
      </p:sp>
      <p:sp>
        <p:nvSpPr>
          <p:cNvPr id="15" name="TextBox 14">
            <a:extLst>
              <a:ext uri="{FF2B5EF4-FFF2-40B4-BE49-F238E27FC236}">
                <a16:creationId xmlns:a16="http://schemas.microsoft.com/office/drawing/2014/main" id="{4528171A-36BE-795F-79A6-416947D8065A}"/>
              </a:ext>
            </a:extLst>
          </p:cNvPr>
          <p:cNvSpPr txBox="1"/>
          <p:nvPr/>
        </p:nvSpPr>
        <p:spPr>
          <a:xfrm>
            <a:off x="1078384" y="10476894"/>
            <a:ext cx="9039882" cy="2092881"/>
          </a:xfrm>
          <a:prstGeom prst="rect">
            <a:avLst/>
          </a:prstGeom>
          <a:noFill/>
        </p:spPr>
        <p:txBody>
          <a:bodyPr wrap="square" rtlCol="0">
            <a:spAutoFit/>
          </a:bodyPr>
          <a:lstStyle/>
          <a:p>
            <a:pPr algn="just"/>
            <a:r>
              <a:rPr lang="en-US" sz="2600" dirty="0"/>
              <a:t>Autonomous cars create and maintain a map of their surroundings based on a variety of sensors situated in different parts of the vehicle. Radar sensors monitor the position of nearby vehicles. Video cameras detect traffic lights, read road signs, track other vehicles, and look for pedestrians.</a:t>
            </a:r>
            <a:endParaRPr lang="en-IN" sz="2600" dirty="0" err="1"/>
          </a:p>
        </p:txBody>
      </p:sp>
      <p:sp>
        <p:nvSpPr>
          <p:cNvPr id="32" name="TextBox 31">
            <a:extLst>
              <a:ext uri="{FF2B5EF4-FFF2-40B4-BE49-F238E27FC236}">
                <a16:creationId xmlns:a16="http://schemas.microsoft.com/office/drawing/2014/main" id="{4E9C6B77-ABEB-A86B-779C-1BB893E93E56}"/>
              </a:ext>
            </a:extLst>
          </p:cNvPr>
          <p:cNvSpPr txBox="1"/>
          <p:nvPr/>
        </p:nvSpPr>
        <p:spPr>
          <a:xfrm>
            <a:off x="1352948" y="14339270"/>
            <a:ext cx="8576921" cy="6093976"/>
          </a:xfrm>
          <a:prstGeom prst="rect">
            <a:avLst/>
          </a:prstGeom>
          <a:noFill/>
        </p:spPr>
        <p:txBody>
          <a:bodyPr wrap="square" rtlCol="0">
            <a:spAutoFit/>
          </a:bodyPr>
          <a:lstStyle/>
          <a:p>
            <a:pPr algn="just"/>
            <a:endParaRPr lang="en-IN" sz="2600" dirty="0">
              <a:solidFill>
                <a:schemeClr val="bg1"/>
              </a:solidFill>
            </a:endParaRPr>
          </a:p>
          <a:p>
            <a:pPr marL="457200" indent="-457200" algn="just">
              <a:buFont typeface="Arial" panose="020B0604020202020204" pitchFamily="34" charset="0"/>
              <a:buChar char="•"/>
            </a:pPr>
            <a:r>
              <a:rPr lang="en-IN" sz="2600" dirty="0">
                <a:solidFill>
                  <a:schemeClr val="bg1"/>
                </a:solidFill>
              </a:rPr>
              <a:t>Autonomous Cars provides Safe driving as Experienced Driver.</a:t>
            </a:r>
          </a:p>
          <a:p>
            <a:pPr marL="457200" indent="-457200" algn="just">
              <a:buFont typeface="Arial" panose="020B0604020202020204" pitchFamily="34" charset="0"/>
              <a:buChar char="•"/>
            </a:pPr>
            <a:endParaRPr lang="en-IN" sz="2600" dirty="0">
              <a:solidFill>
                <a:schemeClr val="bg1"/>
              </a:solidFill>
            </a:endParaRPr>
          </a:p>
          <a:p>
            <a:pPr marL="457200" indent="-457200" algn="just">
              <a:buFont typeface="Arial" panose="020B0604020202020204" pitchFamily="34" charset="0"/>
              <a:buChar char="•"/>
            </a:pPr>
            <a:r>
              <a:rPr lang="en-IN" sz="2600" dirty="0">
                <a:solidFill>
                  <a:schemeClr val="bg1"/>
                </a:solidFill>
              </a:rPr>
              <a:t>Due to Autonomous Vehicles reduce the pollution.</a:t>
            </a:r>
          </a:p>
          <a:p>
            <a:pPr marL="457200" indent="-457200" algn="just">
              <a:buFont typeface="Arial" panose="020B0604020202020204" pitchFamily="34" charset="0"/>
              <a:buChar char="•"/>
            </a:pPr>
            <a:endParaRPr lang="en-IN" sz="2600" dirty="0">
              <a:solidFill>
                <a:schemeClr val="bg1"/>
              </a:solidFill>
            </a:endParaRPr>
          </a:p>
          <a:p>
            <a:pPr marL="457200" indent="-457200" algn="just">
              <a:buFont typeface="Arial" panose="020B0604020202020204" pitchFamily="34" charset="0"/>
              <a:buChar char="•"/>
            </a:pPr>
            <a:r>
              <a:rPr lang="en-IN" sz="2600" dirty="0">
                <a:solidFill>
                  <a:schemeClr val="bg1"/>
                </a:solidFill>
              </a:rPr>
              <a:t>By autonomous vehicles reduces Traffic.</a:t>
            </a:r>
          </a:p>
          <a:p>
            <a:pPr marL="457200" indent="-457200" algn="just">
              <a:buFont typeface="Arial" panose="020B0604020202020204" pitchFamily="34" charset="0"/>
              <a:buChar char="•"/>
            </a:pPr>
            <a:endParaRPr lang="en-IN" sz="2600" dirty="0">
              <a:solidFill>
                <a:schemeClr val="bg1"/>
              </a:solidFill>
            </a:endParaRPr>
          </a:p>
          <a:p>
            <a:pPr marL="457200" indent="-457200" algn="just">
              <a:buFont typeface="Arial" panose="020B0604020202020204" pitchFamily="34" charset="0"/>
              <a:buChar char="•"/>
            </a:pPr>
            <a:r>
              <a:rPr lang="en-IN" sz="2600" dirty="0">
                <a:solidFill>
                  <a:schemeClr val="bg1"/>
                </a:solidFill>
              </a:rPr>
              <a:t>Chooses less traffic routes to reach destination fast.</a:t>
            </a:r>
          </a:p>
          <a:p>
            <a:pPr marL="457200" indent="-457200" algn="just">
              <a:buFont typeface="Arial" panose="020B0604020202020204" pitchFamily="34" charset="0"/>
              <a:buChar char="•"/>
            </a:pPr>
            <a:endParaRPr lang="en-IN" sz="2600" dirty="0">
              <a:solidFill>
                <a:schemeClr val="bg1"/>
              </a:solidFill>
            </a:endParaRPr>
          </a:p>
          <a:p>
            <a:pPr marL="457200" indent="-457200" algn="just">
              <a:buFont typeface="Arial" panose="020B0604020202020204" pitchFamily="34" charset="0"/>
              <a:buChar char="•"/>
            </a:pPr>
            <a:r>
              <a:rPr lang="en-IN" sz="2600" dirty="0">
                <a:solidFill>
                  <a:schemeClr val="bg1"/>
                </a:solidFill>
              </a:rPr>
              <a:t>Parking places will be detected by themselves in the </a:t>
            </a:r>
          </a:p>
          <a:p>
            <a:pPr algn="just"/>
            <a:r>
              <a:rPr lang="en-IN" sz="2600" dirty="0">
                <a:solidFill>
                  <a:schemeClr val="bg1"/>
                </a:solidFill>
              </a:rPr>
              <a:t>      school, shopping malls simply.</a:t>
            </a:r>
          </a:p>
          <a:p>
            <a:pPr marL="457200" indent="-457200" algn="just">
              <a:buFont typeface="Arial" panose="020B0604020202020204" pitchFamily="34" charset="0"/>
              <a:buChar char="•"/>
            </a:pPr>
            <a:endParaRPr lang="en-IN" sz="2600" dirty="0">
              <a:solidFill>
                <a:schemeClr val="bg1"/>
              </a:solidFill>
            </a:endParaRPr>
          </a:p>
          <a:p>
            <a:pPr marL="457200" indent="-457200" algn="just">
              <a:buFont typeface="Arial" panose="020B0604020202020204" pitchFamily="34" charset="0"/>
              <a:buChar char="•"/>
            </a:pPr>
            <a:endParaRPr lang="en-IN" sz="2600" dirty="0">
              <a:solidFill>
                <a:schemeClr val="bg1"/>
              </a:solidFill>
            </a:endParaRPr>
          </a:p>
          <a:p>
            <a:pPr marL="457200" indent="-457200" algn="just">
              <a:buFont typeface="Arial" panose="020B0604020202020204" pitchFamily="34" charset="0"/>
              <a:buChar char="•"/>
            </a:pPr>
            <a:endParaRPr lang="en-IN" sz="2600" dirty="0">
              <a:solidFill>
                <a:schemeClr val="bg1"/>
              </a:solidFill>
            </a:endParaRPr>
          </a:p>
        </p:txBody>
      </p:sp>
      <p:sp>
        <p:nvSpPr>
          <p:cNvPr id="44" name="TextBox 43">
            <a:extLst>
              <a:ext uri="{FF2B5EF4-FFF2-40B4-BE49-F238E27FC236}">
                <a16:creationId xmlns:a16="http://schemas.microsoft.com/office/drawing/2014/main" id="{DC59BB37-5CF1-7F20-47F3-218C396E72D1}"/>
              </a:ext>
            </a:extLst>
          </p:cNvPr>
          <p:cNvSpPr txBox="1"/>
          <p:nvPr/>
        </p:nvSpPr>
        <p:spPr>
          <a:xfrm>
            <a:off x="10708706" y="9102994"/>
            <a:ext cx="5304355"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System architecture of autonomous vehicle</a:t>
            </a:r>
          </a:p>
        </p:txBody>
      </p:sp>
      <p:pic>
        <p:nvPicPr>
          <p:cNvPr id="78" name="Picture 77">
            <a:extLst>
              <a:ext uri="{FF2B5EF4-FFF2-40B4-BE49-F238E27FC236}">
                <a16:creationId xmlns:a16="http://schemas.microsoft.com/office/drawing/2014/main" id="{197067E7-BE84-1E63-640C-7F2F0B0DF1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06087" y="9647014"/>
            <a:ext cx="4663767" cy="2548884"/>
          </a:xfrm>
          <a:prstGeom prst="rect">
            <a:avLst/>
          </a:prstGeom>
        </p:spPr>
      </p:pic>
      <p:pic>
        <p:nvPicPr>
          <p:cNvPr id="82" name="Picture 81">
            <a:extLst>
              <a:ext uri="{FF2B5EF4-FFF2-40B4-BE49-F238E27FC236}">
                <a16:creationId xmlns:a16="http://schemas.microsoft.com/office/drawing/2014/main" id="{30D808D4-2EAF-C66F-A4D3-5C1C9C15BA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013061" y="9633709"/>
            <a:ext cx="3861083" cy="2562189"/>
          </a:xfrm>
          <a:prstGeom prst="rect">
            <a:avLst/>
          </a:prstGeom>
        </p:spPr>
      </p:pic>
      <p:pic>
        <p:nvPicPr>
          <p:cNvPr id="86" name="Picture 85">
            <a:extLst>
              <a:ext uri="{FF2B5EF4-FFF2-40B4-BE49-F238E27FC236}">
                <a16:creationId xmlns:a16="http://schemas.microsoft.com/office/drawing/2014/main" id="{62F9B634-A8AB-939D-B358-89050BA061D8}"/>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773929" y="14339270"/>
            <a:ext cx="9169129" cy="5287327"/>
          </a:xfrm>
          <a:prstGeom prst="rect">
            <a:avLst/>
          </a:prstGeom>
        </p:spPr>
      </p:pic>
      <p:sp>
        <p:nvSpPr>
          <p:cNvPr id="87" name="TextBox 86">
            <a:extLst>
              <a:ext uri="{FF2B5EF4-FFF2-40B4-BE49-F238E27FC236}">
                <a16:creationId xmlns:a16="http://schemas.microsoft.com/office/drawing/2014/main" id="{AE5750E6-0276-ABFB-05D6-A6B16C6721A0}"/>
              </a:ext>
            </a:extLst>
          </p:cNvPr>
          <p:cNvSpPr txBox="1"/>
          <p:nvPr/>
        </p:nvSpPr>
        <p:spPr>
          <a:xfrm>
            <a:off x="11117964" y="14522727"/>
            <a:ext cx="8782996" cy="5293757"/>
          </a:xfrm>
          <a:prstGeom prst="rect">
            <a:avLst/>
          </a:prstGeom>
          <a:noFill/>
        </p:spPr>
        <p:txBody>
          <a:bodyPr wrap="square" rtlCol="0">
            <a:spAutoFit/>
          </a:bodyPr>
          <a:lstStyle/>
          <a:p>
            <a:pPr marL="342900" indent="-342900" algn="just">
              <a:buFont typeface="Arial" panose="020B0604020202020204" pitchFamily="34" charset="0"/>
              <a:buChar char="•"/>
            </a:pPr>
            <a:r>
              <a:rPr lang="en-IN" sz="2600" dirty="0">
                <a:solidFill>
                  <a:schemeClr val="bg1"/>
                </a:solidFill>
              </a:rPr>
              <a:t>These are used in Aerospace.</a:t>
            </a:r>
          </a:p>
          <a:p>
            <a:pPr marL="342900" indent="-342900" algn="just">
              <a:buFont typeface="Arial" panose="020B0604020202020204" pitchFamily="34" charset="0"/>
              <a:buChar char="•"/>
            </a:pPr>
            <a:endParaRPr lang="en-IN" sz="2600" dirty="0">
              <a:solidFill>
                <a:schemeClr val="bg1"/>
              </a:solidFill>
            </a:endParaRPr>
          </a:p>
          <a:p>
            <a:pPr marL="342900" indent="-342900" algn="just">
              <a:buFont typeface="Arial" panose="020B0604020202020204" pitchFamily="34" charset="0"/>
              <a:buChar char="•"/>
            </a:pPr>
            <a:r>
              <a:rPr lang="en-IN" sz="2600" dirty="0">
                <a:solidFill>
                  <a:schemeClr val="bg1"/>
                </a:solidFill>
              </a:rPr>
              <a:t>Autonomous Vehicles are used in Mining.</a:t>
            </a:r>
          </a:p>
          <a:p>
            <a:pPr marL="342900" indent="-342900" algn="just">
              <a:buFont typeface="Arial" panose="020B0604020202020204" pitchFamily="34" charset="0"/>
              <a:buChar char="•"/>
            </a:pPr>
            <a:endParaRPr lang="en-IN" sz="2600" dirty="0">
              <a:solidFill>
                <a:schemeClr val="bg1"/>
              </a:solidFill>
            </a:endParaRPr>
          </a:p>
          <a:p>
            <a:pPr marL="342900" indent="-342900" algn="just">
              <a:buFont typeface="Arial" panose="020B0604020202020204" pitchFamily="34" charset="0"/>
              <a:buChar char="•"/>
            </a:pPr>
            <a:r>
              <a:rPr lang="en-US" sz="2600" b="0" i="0" dirty="0">
                <a:solidFill>
                  <a:schemeClr val="bg1"/>
                </a:solidFill>
                <a:effectLst/>
              </a:rPr>
              <a:t> Used automate various aspects of city operations</a:t>
            </a:r>
            <a:r>
              <a:rPr lang="en-US" sz="2600" b="0" i="0" dirty="0">
                <a:solidFill>
                  <a:schemeClr val="bg1"/>
                </a:solidFill>
                <a:effectLst/>
                <a:latin typeface="Open Sans" panose="020F0502020204030204" pitchFamily="34" charset="0"/>
              </a:rPr>
              <a:t>.</a:t>
            </a:r>
          </a:p>
          <a:p>
            <a:pPr marL="342900" indent="-342900" algn="just">
              <a:buFont typeface="Arial" panose="020B0604020202020204" pitchFamily="34" charset="0"/>
              <a:buChar char="•"/>
            </a:pPr>
            <a:endParaRPr lang="en-US" sz="2600" dirty="0">
              <a:solidFill>
                <a:schemeClr val="bg1"/>
              </a:solidFill>
              <a:latin typeface="Open Sans" panose="020F0502020204030204" pitchFamily="34" charset="0"/>
            </a:endParaRPr>
          </a:p>
          <a:p>
            <a:pPr marL="342900" indent="-342900" algn="just">
              <a:buFont typeface="Arial" panose="020B0604020202020204" pitchFamily="34" charset="0"/>
              <a:buChar char="•"/>
            </a:pPr>
            <a:r>
              <a:rPr lang="en-US" sz="2600" b="0" i="0" dirty="0">
                <a:solidFill>
                  <a:schemeClr val="bg1"/>
                </a:solidFill>
                <a:effectLst/>
              </a:rPr>
              <a:t>Also applicable in emergency Vehicles like Fire Engine.</a:t>
            </a:r>
          </a:p>
          <a:p>
            <a:pPr marL="342900" indent="-342900" algn="just">
              <a:buFont typeface="Arial" panose="020B0604020202020204" pitchFamily="34" charset="0"/>
              <a:buChar char="•"/>
            </a:pPr>
            <a:endParaRPr lang="en-US" sz="2600" dirty="0">
              <a:solidFill>
                <a:schemeClr val="bg1"/>
              </a:solidFill>
              <a:latin typeface="Open Sans" panose="020F0502020204030204" pitchFamily="34" charset="0"/>
            </a:endParaRPr>
          </a:p>
          <a:p>
            <a:pPr marL="342900" indent="-342900" algn="just">
              <a:buFont typeface="Arial" panose="020B0604020202020204" pitchFamily="34" charset="0"/>
              <a:buChar char="•"/>
            </a:pPr>
            <a:r>
              <a:rPr lang="en-US" sz="2600" b="0" i="0" dirty="0">
                <a:solidFill>
                  <a:schemeClr val="bg1"/>
                </a:solidFill>
                <a:effectLst/>
              </a:rPr>
              <a:t>all automotive manufacturers are integrating self-driving solutions to stay competitive. </a:t>
            </a:r>
          </a:p>
          <a:p>
            <a:pPr marL="342900" indent="-342900" algn="just">
              <a:buFont typeface="Arial" panose="020B0604020202020204" pitchFamily="34" charset="0"/>
              <a:buChar char="•"/>
            </a:pPr>
            <a:endParaRPr lang="en-US" sz="2600" dirty="0">
              <a:solidFill>
                <a:schemeClr val="bg1"/>
              </a:solidFill>
            </a:endParaRPr>
          </a:p>
          <a:p>
            <a:pPr marL="342900" indent="-342900" algn="just">
              <a:buFont typeface="Arial" panose="020B0604020202020204" pitchFamily="34" charset="0"/>
              <a:buChar char="•"/>
            </a:pPr>
            <a:r>
              <a:rPr lang="en-US" sz="2600" dirty="0">
                <a:solidFill>
                  <a:schemeClr val="bg1"/>
                </a:solidFill>
              </a:rPr>
              <a:t>Also used in Health care to deliver medicines for villages.</a:t>
            </a:r>
          </a:p>
          <a:p>
            <a:pPr marL="342900" indent="-342900" algn="just">
              <a:buFont typeface="Arial" panose="020B0604020202020204" pitchFamily="34" charset="0"/>
              <a:buChar char="•"/>
            </a:pPr>
            <a:endParaRPr lang="en-IN" sz="2600" dirty="0">
              <a:solidFill>
                <a:schemeClr val="bg1"/>
              </a:solidFill>
            </a:endParaRPr>
          </a:p>
        </p:txBody>
      </p:sp>
      <p:pic>
        <p:nvPicPr>
          <p:cNvPr id="89" name="Picture 88">
            <a:extLst>
              <a:ext uri="{FF2B5EF4-FFF2-40B4-BE49-F238E27FC236}">
                <a16:creationId xmlns:a16="http://schemas.microsoft.com/office/drawing/2014/main" id="{7F49DCF0-D8D6-A1E8-7903-7F33C63D06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317194" y="7229260"/>
            <a:ext cx="8201600" cy="2436275"/>
          </a:xfrm>
          <a:prstGeom prst="rect">
            <a:avLst/>
          </a:prstGeom>
        </p:spPr>
      </p:pic>
      <p:sp>
        <p:nvSpPr>
          <p:cNvPr id="7" name="TextBox 6">
            <a:extLst>
              <a:ext uri="{FF2B5EF4-FFF2-40B4-BE49-F238E27FC236}">
                <a16:creationId xmlns:a16="http://schemas.microsoft.com/office/drawing/2014/main" id="{A3C7D83A-A76E-9672-AB84-39805AE1A974}"/>
              </a:ext>
            </a:extLst>
          </p:cNvPr>
          <p:cNvSpPr txBox="1"/>
          <p:nvPr/>
        </p:nvSpPr>
        <p:spPr>
          <a:xfrm>
            <a:off x="23094462" y="17115692"/>
            <a:ext cx="184731" cy="461665"/>
          </a:xfrm>
          <a:prstGeom prst="rect">
            <a:avLst/>
          </a:prstGeom>
          <a:noFill/>
        </p:spPr>
        <p:txBody>
          <a:bodyPr wrap="none" rtlCol="0">
            <a:spAutoFit/>
          </a:bodyPr>
          <a:lstStyle/>
          <a:p>
            <a:pPr algn="just"/>
            <a:endParaRPr lang="en-IN" sz="2400" dirty="0" err="1"/>
          </a:p>
        </p:txBody>
      </p:sp>
      <p:sp>
        <p:nvSpPr>
          <p:cNvPr id="12" name="TextBox 11">
            <a:extLst>
              <a:ext uri="{FF2B5EF4-FFF2-40B4-BE49-F238E27FC236}">
                <a16:creationId xmlns:a16="http://schemas.microsoft.com/office/drawing/2014/main" id="{AD0F8A3C-4631-2A61-9942-F1051E9DE4F4}"/>
              </a:ext>
            </a:extLst>
          </p:cNvPr>
          <p:cNvSpPr txBox="1"/>
          <p:nvPr/>
        </p:nvSpPr>
        <p:spPr>
          <a:xfrm>
            <a:off x="21266033" y="15695381"/>
            <a:ext cx="7408613" cy="4524315"/>
          </a:xfrm>
          <a:prstGeom prst="rect">
            <a:avLst/>
          </a:prstGeom>
          <a:noFill/>
        </p:spPr>
        <p:txBody>
          <a:bodyPr wrap="square" rtlCol="0">
            <a:spAutoFit/>
          </a:bodyPr>
          <a:lstStyle/>
          <a:p>
            <a:pPr marL="457200" indent="-457200" algn="just">
              <a:buAutoNum type="arabicPeriod"/>
            </a:pPr>
            <a:r>
              <a:rPr lang="en-US" sz="2400" dirty="0"/>
              <a:t>Charlotte Trueman is a staff writer at Computerworld. She joined IDG in 2016 after graduating with a degree in English and American Literature from the University Kent. https://www.computerworld.com/article/3558622/everything-you-should-know-about-autonomous-vehicles-and-how-they-work.html </a:t>
            </a:r>
          </a:p>
          <a:p>
            <a:pPr marL="457200" indent="-457200" algn="just">
              <a:buAutoNum type="arabicPeriod"/>
            </a:pPr>
            <a:r>
              <a:rPr lang="en-US" sz="2400" dirty="0"/>
              <a:t>About the Autonomous vehicles &amp; Market value: https://www.synopsys.com/automotive/what-is-                  autonomous-car.html https://www.precedenceresearch.com/autonomous-vehicle-market</a:t>
            </a:r>
            <a:endParaRPr lang="en-IN" sz="2400" dirty="0" err="1"/>
          </a:p>
        </p:txBody>
      </p:sp>
      <p:pic>
        <p:nvPicPr>
          <p:cNvPr id="13" name="Picture 12">
            <a:extLst>
              <a:ext uri="{FF2B5EF4-FFF2-40B4-BE49-F238E27FC236}">
                <a16:creationId xmlns:a16="http://schemas.microsoft.com/office/drawing/2014/main" id="{5C510B4A-4108-3FBC-A576-E2FE33FA83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924687" y="11704439"/>
            <a:ext cx="8425810" cy="2890686"/>
          </a:xfrm>
          <a:prstGeom prst="rect">
            <a:avLst/>
          </a:prstGeom>
        </p:spPr>
      </p:pic>
      <p:pic>
        <p:nvPicPr>
          <p:cNvPr id="14" name="Picture 13">
            <a:extLst>
              <a:ext uri="{FF2B5EF4-FFF2-40B4-BE49-F238E27FC236}">
                <a16:creationId xmlns:a16="http://schemas.microsoft.com/office/drawing/2014/main" id="{A099F93C-0972-9DFC-4A0D-A5B573CE23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886803" y="5322626"/>
            <a:ext cx="4179588" cy="3793083"/>
          </a:xfrm>
          <a:prstGeom prst="rect">
            <a:avLst/>
          </a:prstGeom>
        </p:spPr>
      </p:pic>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C0F57D45-1024-4E7A-A224-6BF2176FF63B}" vid="{62C82DD9-1683-4C96-BEED-2C89DF3623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Poster</Template>
  <TotalTime>0</TotalTime>
  <Words>435</Words>
  <Application>Microsoft Office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vt:i4>
      </vt:variant>
    </vt:vector>
  </HeadingPairs>
  <TitlesOfParts>
    <vt:vector size="13" baseType="lpstr">
      <vt:lpstr>Arial</vt:lpstr>
      <vt:lpstr>Arial</vt:lpstr>
      <vt:lpstr>Calibri</vt:lpstr>
      <vt:lpstr>Calibri Light</vt:lpstr>
      <vt:lpstr>Cambria</vt:lpstr>
      <vt:lpstr>CircularStd Book</vt:lpstr>
      <vt:lpstr>Courier New</vt:lpstr>
      <vt:lpstr>Google Sans</vt:lpstr>
      <vt:lpstr>Open Sans</vt:lpstr>
      <vt:lpstr>Söhne</vt:lpstr>
      <vt:lpstr>Times New Roman</vt:lpstr>
      <vt:lpstr>Medical Poster</vt:lpstr>
      <vt:lpstr>Artificial Intelligence and Sensor Based Autonomous Vehicles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2014-03-12T09:12:02Z</dcterms:created>
  <dcterms:modified xsi:type="dcterms:W3CDTF">2024-01-05T01:50:56Z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